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</p:sldMasterIdLst>
  <p:notesMasterIdLst>
    <p:notesMasterId r:id="rId48"/>
  </p:notesMasterIdLst>
  <p:sldIdLst>
    <p:sldId id="256" r:id="rId14"/>
    <p:sldId id="257" r:id="rId15"/>
    <p:sldId id="264" r:id="rId16"/>
    <p:sldId id="265" r:id="rId17"/>
    <p:sldId id="266" r:id="rId18"/>
    <p:sldId id="277" r:id="rId19"/>
    <p:sldId id="278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306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2" r:id="rId39"/>
    <p:sldId id="287" r:id="rId40"/>
    <p:sldId id="309" r:id="rId41"/>
    <p:sldId id="316" r:id="rId42"/>
    <p:sldId id="317" r:id="rId43"/>
    <p:sldId id="375" r:id="rId44"/>
    <p:sldId id="319" r:id="rId45"/>
    <p:sldId id="311" r:id="rId46"/>
    <p:sldId id="315" r:id="rId47"/>
  </p:sldIdLst>
  <p:sldSz cx="9144000" cy="5716588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116" y="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utoShape 1">
            <a:extLst>
              <a:ext uri="{FF2B5EF4-FFF2-40B4-BE49-F238E27FC236}">
                <a16:creationId xmlns:a16="http://schemas.microsoft.com/office/drawing/2014/main" id="{8796742C-EF01-452A-A772-260D4CC53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38" name="AutoShape 2">
            <a:extLst>
              <a:ext uri="{FF2B5EF4-FFF2-40B4-BE49-F238E27FC236}">
                <a16:creationId xmlns:a16="http://schemas.microsoft.com/office/drawing/2014/main" id="{532F681A-63C4-4753-8161-BDE5996CB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39" name="AutoShape 3">
            <a:extLst>
              <a:ext uri="{FF2B5EF4-FFF2-40B4-BE49-F238E27FC236}">
                <a16:creationId xmlns:a16="http://schemas.microsoft.com/office/drawing/2014/main" id="{52A126B7-3A39-4951-810A-D82972555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40" name="AutoShape 4">
            <a:extLst>
              <a:ext uri="{FF2B5EF4-FFF2-40B4-BE49-F238E27FC236}">
                <a16:creationId xmlns:a16="http://schemas.microsoft.com/office/drawing/2014/main" id="{3D73E696-CF5D-4128-9137-987CD2984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41" name="AutoShape 5">
            <a:extLst>
              <a:ext uri="{FF2B5EF4-FFF2-40B4-BE49-F238E27FC236}">
                <a16:creationId xmlns:a16="http://schemas.microsoft.com/office/drawing/2014/main" id="{9D364EE2-D522-4E33-AEAE-BD266A778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42" name="AutoShape 6">
            <a:extLst>
              <a:ext uri="{FF2B5EF4-FFF2-40B4-BE49-F238E27FC236}">
                <a16:creationId xmlns:a16="http://schemas.microsoft.com/office/drawing/2014/main" id="{3A01A2FA-71B3-4C54-B31A-B67E1BF35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43" name="AutoShape 7">
            <a:extLst>
              <a:ext uri="{FF2B5EF4-FFF2-40B4-BE49-F238E27FC236}">
                <a16:creationId xmlns:a16="http://schemas.microsoft.com/office/drawing/2014/main" id="{9F369D26-55B5-4F2F-9D20-5331D1F6C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44" name="AutoShape 8">
            <a:extLst>
              <a:ext uri="{FF2B5EF4-FFF2-40B4-BE49-F238E27FC236}">
                <a16:creationId xmlns:a16="http://schemas.microsoft.com/office/drawing/2014/main" id="{2D2E621A-0A8B-47FC-92FB-3CA94F34E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45" name="AutoShape 9">
            <a:extLst>
              <a:ext uri="{FF2B5EF4-FFF2-40B4-BE49-F238E27FC236}">
                <a16:creationId xmlns:a16="http://schemas.microsoft.com/office/drawing/2014/main" id="{2EF5089E-2DEE-415E-930E-B303C150F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46" name="AutoShape 10">
            <a:extLst>
              <a:ext uri="{FF2B5EF4-FFF2-40B4-BE49-F238E27FC236}">
                <a16:creationId xmlns:a16="http://schemas.microsoft.com/office/drawing/2014/main" id="{846524B9-A9D3-4D5F-B6D8-999732C2F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372A8181-EE54-4F71-AC80-CFE0FA4B9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48" name="Rectangle 12">
            <a:extLst>
              <a:ext uri="{FF2B5EF4-FFF2-40B4-BE49-F238E27FC236}">
                <a16:creationId xmlns:a16="http://schemas.microsoft.com/office/drawing/2014/main" id="{0815DC00-E8B5-4187-8C83-B9B4D6FD52A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55925" cy="4413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215900" indent="-201613" algn="r"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+mn-ea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54" name="Rectangle 13">
            <a:extLst>
              <a:ext uri="{FF2B5EF4-FFF2-40B4-BE49-F238E27FC236}">
                <a16:creationId xmlns:a16="http://schemas.microsoft.com/office/drawing/2014/main" id="{E0737080-06C9-4D0C-B900-6690B34CB55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685800" y="685800"/>
            <a:ext cx="5470525" cy="3413125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50" name="Rectangle 14">
            <a:extLst>
              <a:ext uri="{FF2B5EF4-FFF2-40B4-BE49-F238E27FC236}">
                <a16:creationId xmlns:a16="http://schemas.microsoft.com/office/drawing/2014/main" id="{B7AA935A-B06A-4334-BB8B-1C396E34242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0525" cy="409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  <p:sp>
        <p:nvSpPr>
          <p:cNvPr id="14351" name="Text Box 15">
            <a:extLst>
              <a:ext uri="{FF2B5EF4-FFF2-40B4-BE49-F238E27FC236}">
                <a16:creationId xmlns:a16="http://schemas.microsoft.com/office/drawing/2014/main" id="{2F50B414-79E9-4F2D-B6EE-627C6C6E6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4352" name="Rectangle 16">
            <a:extLst>
              <a:ext uri="{FF2B5EF4-FFF2-40B4-BE49-F238E27FC236}">
                <a16:creationId xmlns:a16="http://schemas.microsoft.com/office/drawing/2014/main" id="{1D174E20-B061-4ED4-8BF6-715BFB844C8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marL="215900" indent="-201613" algn="r"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C6D665E5-5D14-402B-AD14-8AAB29818546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6">
            <a:extLst>
              <a:ext uri="{FF2B5EF4-FFF2-40B4-BE49-F238E27FC236}">
                <a16:creationId xmlns:a16="http://schemas.microsoft.com/office/drawing/2014/main" id="{62B3D116-463B-4A28-86BE-E828F9EC8B4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A1CCEDAC-BE72-4F2C-A27A-D13B9EF5A914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67" name="Rectangle 1">
            <a:extLst>
              <a:ext uri="{FF2B5EF4-FFF2-40B4-BE49-F238E27FC236}">
                <a16:creationId xmlns:a16="http://schemas.microsoft.com/office/drawing/2014/main" id="{DA162CC3-466A-4224-AC7E-E171281820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62468" name="Text Box 2">
            <a:extLst>
              <a:ext uri="{FF2B5EF4-FFF2-40B4-BE49-F238E27FC236}">
                <a16:creationId xmlns:a16="http://schemas.microsoft.com/office/drawing/2014/main" id="{29DF8939-B2B0-40EC-85E1-65CE5002D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6">
            <a:extLst>
              <a:ext uri="{FF2B5EF4-FFF2-40B4-BE49-F238E27FC236}">
                <a16:creationId xmlns:a16="http://schemas.microsoft.com/office/drawing/2014/main" id="{E2F464C1-DDA1-403E-98DC-0C5BAB64481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11253A84-0DC3-4EE8-BEBD-A406A920AED7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10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9091" name="Rectangle 1">
            <a:extLst>
              <a:ext uri="{FF2B5EF4-FFF2-40B4-BE49-F238E27FC236}">
                <a16:creationId xmlns:a16="http://schemas.microsoft.com/office/drawing/2014/main" id="{0AC9C170-C96B-4D1D-8CA0-96E055EC21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89092" name="Text Box 2">
            <a:extLst>
              <a:ext uri="{FF2B5EF4-FFF2-40B4-BE49-F238E27FC236}">
                <a16:creationId xmlns:a16="http://schemas.microsoft.com/office/drawing/2014/main" id="{6666C5FA-E2B3-4BB1-9C6C-D80D4DC360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6">
            <a:extLst>
              <a:ext uri="{FF2B5EF4-FFF2-40B4-BE49-F238E27FC236}">
                <a16:creationId xmlns:a16="http://schemas.microsoft.com/office/drawing/2014/main" id="{2FA223DF-3A32-4E65-BE8A-189E5D99200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CF464236-9A92-4DF3-8225-D7014408C7F8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11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15" name="Rectangle 1">
            <a:extLst>
              <a:ext uri="{FF2B5EF4-FFF2-40B4-BE49-F238E27FC236}">
                <a16:creationId xmlns:a16="http://schemas.microsoft.com/office/drawing/2014/main" id="{63656AF7-49A9-4EDD-BC66-47FBAF6C29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90116" name="Text Box 2">
            <a:extLst>
              <a:ext uri="{FF2B5EF4-FFF2-40B4-BE49-F238E27FC236}">
                <a16:creationId xmlns:a16="http://schemas.microsoft.com/office/drawing/2014/main" id="{009AB7D0-D4B1-405B-AC24-315D30849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6">
            <a:extLst>
              <a:ext uri="{FF2B5EF4-FFF2-40B4-BE49-F238E27FC236}">
                <a16:creationId xmlns:a16="http://schemas.microsoft.com/office/drawing/2014/main" id="{3D196568-60DD-4B02-851E-F3C17E0B2D0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99202610-8534-4831-AF7F-9937F2F52539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12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1139" name="Rectangle 1">
            <a:extLst>
              <a:ext uri="{FF2B5EF4-FFF2-40B4-BE49-F238E27FC236}">
                <a16:creationId xmlns:a16="http://schemas.microsoft.com/office/drawing/2014/main" id="{9DA93B4C-8F29-4A89-8C03-6804B4B5D5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91140" name="Text Box 2">
            <a:extLst>
              <a:ext uri="{FF2B5EF4-FFF2-40B4-BE49-F238E27FC236}">
                <a16:creationId xmlns:a16="http://schemas.microsoft.com/office/drawing/2014/main" id="{4D269FCC-8330-46C9-8A87-E0CBE25F3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6">
            <a:extLst>
              <a:ext uri="{FF2B5EF4-FFF2-40B4-BE49-F238E27FC236}">
                <a16:creationId xmlns:a16="http://schemas.microsoft.com/office/drawing/2014/main" id="{92C6E9A1-E878-48B2-9134-37B8DB34628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F50BA0B3-2DCE-460B-8D5B-C4382B3D827D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13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163" name="Rectangle 1">
            <a:extLst>
              <a:ext uri="{FF2B5EF4-FFF2-40B4-BE49-F238E27FC236}">
                <a16:creationId xmlns:a16="http://schemas.microsoft.com/office/drawing/2014/main" id="{893DFA31-4A92-40F8-BF2F-505B21E274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92164" name="Text Box 2">
            <a:extLst>
              <a:ext uri="{FF2B5EF4-FFF2-40B4-BE49-F238E27FC236}">
                <a16:creationId xmlns:a16="http://schemas.microsoft.com/office/drawing/2014/main" id="{F9F87C7E-A27F-4F32-8F09-5937EAE79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6">
            <a:extLst>
              <a:ext uri="{FF2B5EF4-FFF2-40B4-BE49-F238E27FC236}">
                <a16:creationId xmlns:a16="http://schemas.microsoft.com/office/drawing/2014/main" id="{3B676CB8-463A-43E4-8B80-210A92F958F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E6986265-CF26-4803-9F93-7F789DBB29C6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14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3187" name="Rectangle 1">
            <a:extLst>
              <a:ext uri="{FF2B5EF4-FFF2-40B4-BE49-F238E27FC236}">
                <a16:creationId xmlns:a16="http://schemas.microsoft.com/office/drawing/2014/main" id="{FDB1559E-D160-44FC-9534-0037554844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93188" name="Text Box 2">
            <a:extLst>
              <a:ext uri="{FF2B5EF4-FFF2-40B4-BE49-F238E27FC236}">
                <a16:creationId xmlns:a16="http://schemas.microsoft.com/office/drawing/2014/main" id="{F4BC8508-8998-4AAD-A172-84817CE31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16">
            <a:extLst>
              <a:ext uri="{FF2B5EF4-FFF2-40B4-BE49-F238E27FC236}">
                <a16:creationId xmlns:a16="http://schemas.microsoft.com/office/drawing/2014/main" id="{6AF738C2-D9CC-46D9-B077-346787E6FB1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54E152E0-F309-4481-BD9F-BF0A9E5AD62C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15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0595" name="Rectangle 1">
            <a:extLst>
              <a:ext uri="{FF2B5EF4-FFF2-40B4-BE49-F238E27FC236}">
                <a16:creationId xmlns:a16="http://schemas.microsoft.com/office/drawing/2014/main" id="{86973DEA-7222-4FC5-AB8E-F86191087B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10596" name="Text Box 2">
            <a:extLst>
              <a:ext uri="{FF2B5EF4-FFF2-40B4-BE49-F238E27FC236}">
                <a16:creationId xmlns:a16="http://schemas.microsoft.com/office/drawing/2014/main" id="{E27DA3F4-EE48-478A-AED0-4D869435E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2158698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6">
            <a:extLst>
              <a:ext uri="{FF2B5EF4-FFF2-40B4-BE49-F238E27FC236}">
                <a16:creationId xmlns:a16="http://schemas.microsoft.com/office/drawing/2014/main" id="{F84046BF-E1E9-4338-B3F4-A8FF779DD2B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0873095C-A7AC-4BC7-9221-B8837D8B2EB2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16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83" name="Rectangle 1">
            <a:extLst>
              <a:ext uri="{FF2B5EF4-FFF2-40B4-BE49-F238E27FC236}">
                <a16:creationId xmlns:a16="http://schemas.microsoft.com/office/drawing/2014/main" id="{1BB0D2ED-6444-4F00-9C74-73A976F3F5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97284" name="Text Box 2">
            <a:extLst>
              <a:ext uri="{FF2B5EF4-FFF2-40B4-BE49-F238E27FC236}">
                <a16:creationId xmlns:a16="http://schemas.microsoft.com/office/drawing/2014/main" id="{5BBEEA1B-2492-4069-9300-E47A0D5D5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6">
            <a:extLst>
              <a:ext uri="{FF2B5EF4-FFF2-40B4-BE49-F238E27FC236}">
                <a16:creationId xmlns:a16="http://schemas.microsoft.com/office/drawing/2014/main" id="{A12F7FBB-7D92-459E-8FAA-D1BADD11949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B0D3A8AE-7A57-40A3-9EA3-03A51E2EB7C4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17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7" name="Rectangle 1">
            <a:extLst>
              <a:ext uri="{FF2B5EF4-FFF2-40B4-BE49-F238E27FC236}">
                <a16:creationId xmlns:a16="http://schemas.microsoft.com/office/drawing/2014/main" id="{BCB238F0-80F7-4BEA-884A-5E58A2B7FA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98308" name="Text Box 2">
            <a:extLst>
              <a:ext uri="{FF2B5EF4-FFF2-40B4-BE49-F238E27FC236}">
                <a16:creationId xmlns:a16="http://schemas.microsoft.com/office/drawing/2014/main" id="{E21339B5-72CC-4430-B215-EC97EED54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6">
            <a:extLst>
              <a:ext uri="{FF2B5EF4-FFF2-40B4-BE49-F238E27FC236}">
                <a16:creationId xmlns:a16="http://schemas.microsoft.com/office/drawing/2014/main" id="{068073FD-E697-44A8-80E8-43CC89F72A6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0DEF1029-E66A-46BB-832A-9CC7946DC1C8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18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9331" name="Rectangle 1">
            <a:extLst>
              <a:ext uri="{FF2B5EF4-FFF2-40B4-BE49-F238E27FC236}">
                <a16:creationId xmlns:a16="http://schemas.microsoft.com/office/drawing/2014/main" id="{8C27465D-6E46-4AD7-8C9E-0F9A0F6E78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99332" name="Text Box 2">
            <a:extLst>
              <a:ext uri="{FF2B5EF4-FFF2-40B4-BE49-F238E27FC236}">
                <a16:creationId xmlns:a16="http://schemas.microsoft.com/office/drawing/2014/main" id="{FED35C1F-56F2-4DCA-AE8E-3C947CDB6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6">
            <a:extLst>
              <a:ext uri="{FF2B5EF4-FFF2-40B4-BE49-F238E27FC236}">
                <a16:creationId xmlns:a16="http://schemas.microsoft.com/office/drawing/2014/main" id="{C8676E76-4768-4405-AAD2-0C361492216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CC6E93EB-5D84-4B5D-99FE-CAA7C1B2BF97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19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0355" name="Rectangle 1">
            <a:extLst>
              <a:ext uri="{FF2B5EF4-FFF2-40B4-BE49-F238E27FC236}">
                <a16:creationId xmlns:a16="http://schemas.microsoft.com/office/drawing/2014/main" id="{0B8C6B19-5E62-4495-B54A-DB596FE86A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00356" name="Text Box 2">
            <a:extLst>
              <a:ext uri="{FF2B5EF4-FFF2-40B4-BE49-F238E27FC236}">
                <a16:creationId xmlns:a16="http://schemas.microsoft.com/office/drawing/2014/main" id="{A54A387C-59BE-4F8E-ACC6-EBFC30465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6">
            <a:extLst>
              <a:ext uri="{FF2B5EF4-FFF2-40B4-BE49-F238E27FC236}">
                <a16:creationId xmlns:a16="http://schemas.microsoft.com/office/drawing/2014/main" id="{F3F7FF0E-A44A-46FB-98D0-6A792F00493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6EB663B0-316B-417B-9A28-5068D4A414B4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1" name="Rectangle 1">
            <a:extLst>
              <a:ext uri="{FF2B5EF4-FFF2-40B4-BE49-F238E27FC236}">
                <a16:creationId xmlns:a16="http://schemas.microsoft.com/office/drawing/2014/main" id="{AC4E2196-15FE-44C8-8105-35D7D6585F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63492" name="Text Box 2">
            <a:extLst>
              <a:ext uri="{FF2B5EF4-FFF2-40B4-BE49-F238E27FC236}">
                <a16:creationId xmlns:a16="http://schemas.microsoft.com/office/drawing/2014/main" id="{A7D1BDB1-905C-4F00-8F94-EEAA7E08B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6">
            <a:extLst>
              <a:ext uri="{FF2B5EF4-FFF2-40B4-BE49-F238E27FC236}">
                <a16:creationId xmlns:a16="http://schemas.microsoft.com/office/drawing/2014/main" id="{88A5CD0D-7CE9-4154-99A2-CDF5B2B9C40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C283B832-C94E-46AA-B0C6-7B84C1CDF31D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20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1379" name="Rectangle 1">
            <a:extLst>
              <a:ext uri="{FF2B5EF4-FFF2-40B4-BE49-F238E27FC236}">
                <a16:creationId xmlns:a16="http://schemas.microsoft.com/office/drawing/2014/main" id="{D18AD44B-5F65-4139-B6E9-3751F531BA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01380" name="Text Box 2">
            <a:extLst>
              <a:ext uri="{FF2B5EF4-FFF2-40B4-BE49-F238E27FC236}">
                <a16:creationId xmlns:a16="http://schemas.microsoft.com/office/drawing/2014/main" id="{DDEF1380-D62E-46B5-8C22-FEC68A09A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6">
            <a:extLst>
              <a:ext uri="{FF2B5EF4-FFF2-40B4-BE49-F238E27FC236}">
                <a16:creationId xmlns:a16="http://schemas.microsoft.com/office/drawing/2014/main" id="{E256474A-569D-400C-9507-37A032894B5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3A458C5B-9B68-4F3B-8812-3DE1A19BE47F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21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03" name="Rectangle 1">
            <a:extLst>
              <a:ext uri="{FF2B5EF4-FFF2-40B4-BE49-F238E27FC236}">
                <a16:creationId xmlns:a16="http://schemas.microsoft.com/office/drawing/2014/main" id="{E16031B6-36F0-4C58-A131-3367AF4F57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02404" name="Text Box 2">
            <a:extLst>
              <a:ext uri="{FF2B5EF4-FFF2-40B4-BE49-F238E27FC236}">
                <a16:creationId xmlns:a16="http://schemas.microsoft.com/office/drawing/2014/main" id="{02020A70-96D2-4A4A-BB88-6C56A07BE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6">
            <a:extLst>
              <a:ext uri="{FF2B5EF4-FFF2-40B4-BE49-F238E27FC236}">
                <a16:creationId xmlns:a16="http://schemas.microsoft.com/office/drawing/2014/main" id="{EAB1DC56-96C8-436B-92E0-5C55AEB2578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6283957F-E13E-47E6-A8AA-A829A3860A9E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22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427" name="Rectangle 1">
            <a:extLst>
              <a:ext uri="{FF2B5EF4-FFF2-40B4-BE49-F238E27FC236}">
                <a16:creationId xmlns:a16="http://schemas.microsoft.com/office/drawing/2014/main" id="{C3D3F526-E8BF-4E26-A217-4E106BF3AE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03428" name="Text Box 2">
            <a:extLst>
              <a:ext uri="{FF2B5EF4-FFF2-40B4-BE49-F238E27FC236}">
                <a16:creationId xmlns:a16="http://schemas.microsoft.com/office/drawing/2014/main" id="{7CB839E5-5278-4844-A598-C67E95076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6">
            <a:extLst>
              <a:ext uri="{FF2B5EF4-FFF2-40B4-BE49-F238E27FC236}">
                <a16:creationId xmlns:a16="http://schemas.microsoft.com/office/drawing/2014/main" id="{F50A9B31-C0C6-40D9-B2C1-0F6A4EA11C5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B1A1E84E-C6D6-4A5B-81B4-772CE5FD1653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23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451" name="Rectangle 1">
            <a:extLst>
              <a:ext uri="{FF2B5EF4-FFF2-40B4-BE49-F238E27FC236}">
                <a16:creationId xmlns:a16="http://schemas.microsoft.com/office/drawing/2014/main" id="{736158F0-8099-4A6E-BDB7-A91F575463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04452" name="Text Box 2">
            <a:extLst>
              <a:ext uri="{FF2B5EF4-FFF2-40B4-BE49-F238E27FC236}">
                <a16:creationId xmlns:a16="http://schemas.microsoft.com/office/drawing/2014/main" id="{B89B41E4-1F5B-475F-8B5A-81141370E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6">
            <a:extLst>
              <a:ext uri="{FF2B5EF4-FFF2-40B4-BE49-F238E27FC236}">
                <a16:creationId xmlns:a16="http://schemas.microsoft.com/office/drawing/2014/main" id="{AA669C91-A4DD-4681-B3D0-32F2C7B2567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04807A6D-9F34-489C-8BF7-A60655612C58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24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5475" name="Rectangle 1">
            <a:extLst>
              <a:ext uri="{FF2B5EF4-FFF2-40B4-BE49-F238E27FC236}">
                <a16:creationId xmlns:a16="http://schemas.microsoft.com/office/drawing/2014/main" id="{2B75B545-749E-462B-B2F3-9CC38677FC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05476" name="Text Box 2">
            <a:extLst>
              <a:ext uri="{FF2B5EF4-FFF2-40B4-BE49-F238E27FC236}">
                <a16:creationId xmlns:a16="http://schemas.microsoft.com/office/drawing/2014/main" id="{40A490DA-A123-4441-85C4-73DB596A0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16">
            <a:extLst>
              <a:ext uri="{FF2B5EF4-FFF2-40B4-BE49-F238E27FC236}">
                <a16:creationId xmlns:a16="http://schemas.microsoft.com/office/drawing/2014/main" id="{5F6BBE30-6E75-4E55-84E6-59082856F21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A7E8080D-EA20-40C1-A778-C067E55DA4BE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25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6499" name="Rectangle 1">
            <a:extLst>
              <a:ext uri="{FF2B5EF4-FFF2-40B4-BE49-F238E27FC236}">
                <a16:creationId xmlns:a16="http://schemas.microsoft.com/office/drawing/2014/main" id="{DD3996B5-9DB7-4195-8823-63F5461F3C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06500" name="Text Box 2">
            <a:extLst>
              <a:ext uri="{FF2B5EF4-FFF2-40B4-BE49-F238E27FC236}">
                <a16:creationId xmlns:a16="http://schemas.microsoft.com/office/drawing/2014/main" id="{DFB58FF5-1F88-47DE-9C94-1FC1F63A9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6">
            <a:extLst>
              <a:ext uri="{FF2B5EF4-FFF2-40B4-BE49-F238E27FC236}">
                <a16:creationId xmlns:a16="http://schemas.microsoft.com/office/drawing/2014/main" id="{587F038E-A356-4C09-A9C8-DEE8A575995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E5FC68AA-BB25-41E4-8806-3462A0AED1EA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26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9571" name="Rectangle 1">
            <a:extLst>
              <a:ext uri="{FF2B5EF4-FFF2-40B4-BE49-F238E27FC236}">
                <a16:creationId xmlns:a16="http://schemas.microsoft.com/office/drawing/2014/main" id="{DB762A58-226D-4723-B369-6EE6A7F723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09572" name="Text Box 2">
            <a:extLst>
              <a:ext uri="{FF2B5EF4-FFF2-40B4-BE49-F238E27FC236}">
                <a16:creationId xmlns:a16="http://schemas.microsoft.com/office/drawing/2014/main" id="{9C9E034B-F8EA-47FA-906E-0ABC04153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6">
            <a:extLst>
              <a:ext uri="{FF2B5EF4-FFF2-40B4-BE49-F238E27FC236}">
                <a16:creationId xmlns:a16="http://schemas.microsoft.com/office/drawing/2014/main" id="{47060D71-1002-473B-A4FF-DDA6F82219D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9E0C0D79-0170-4777-A583-B5D1CB2E91A5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27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211" name="Rectangle 1">
            <a:extLst>
              <a:ext uri="{FF2B5EF4-FFF2-40B4-BE49-F238E27FC236}">
                <a16:creationId xmlns:a16="http://schemas.microsoft.com/office/drawing/2014/main" id="{3CF61D5C-C251-4C6A-AAD4-2C08548320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94212" name="Text Box 2">
            <a:extLst>
              <a:ext uri="{FF2B5EF4-FFF2-40B4-BE49-F238E27FC236}">
                <a16:creationId xmlns:a16="http://schemas.microsoft.com/office/drawing/2014/main" id="{18D87F13-7044-43E0-A49A-AE4179D7C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7562532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6">
            <a:extLst>
              <a:ext uri="{FF2B5EF4-FFF2-40B4-BE49-F238E27FC236}">
                <a16:creationId xmlns:a16="http://schemas.microsoft.com/office/drawing/2014/main" id="{8CD7B3AB-393B-400B-BAEF-E46407FFF41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C63A97FB-ED5F-413E-9410-06965F7AC2A0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28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3667" name="Rectangle 1">
            <a:extLst>
              <a:ext uri="{FF2B5EF4-FFF2-40B4-BE49-F238E27FC236}">
                <a16:creationId xmlns:a16="http://schemas.microsoft.com/office/drawing/2014/main" id="{A1E8DBD1-368B-4DBE-BAA4-EEBE608885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13668" name="Text Box 2">
            <a:extLst>
              <a:ext uri="{FF2B5EF4-FFF2-40B4-BE49-F238E27FC236}">
                <a16:creationId xmlns:a16="http://schemas.microsoft.com/office/drawing/2014/main" id="{F3215AE1-0026-4A5F-9A8F-DD556BFB9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16">
            <a:extLst>
              <a:ext uri="{FF2B5EF4-FFF2-40B4-BE49-F238E27FC236}">
                <a16:creationId xmlns:a16="http://schemas.microsoft.com/office/drawing/2014/main" id="{73B67F77-1BBF-450E-9FC1-E8815DC79C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5F25AAB3-C3A9-4C16-8CCA-F67902B929BC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29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4691" name="Rectangle 1">
            <a:extLst>
              <a:ext uri="{FF2B5EF4-FFF2-40B4-BE49-F238E27FC236}">
                <a16:creationId xmlns:a16="http://schemas.microsoft.com/office/drawing/2014/main" id="{31763926-14CC-4FDD-8018-1008B2FFEB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14692" name="Text Box 2">
            <a:extLst>
              <a:ext uri="{FF2B5EF4-FFF2-40B4-BE49-F238E27FC236}">
                <a16:creationId xmlns:a16="http://schemas.microsoft.com/office/drawing/2014/main" id="{F1620104-07FB-4A81-AB53-85A28BC2B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6">
            <a:extLst>
              <a:ext uri="{FF2B5EF4-FFF2-40B4-BE49-F238E27FC236}">
                <a16:creationId xmlns:a16="http://schemas.microsoft.com/office/drawing/2014/main" id="{5C160A41-E6CC-4845-8240-91E7CCC095E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F1440E2E-A07C-4FFD-95A3-6B581FF94E95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3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659" name="Rectangle 1">
            <a:extLst>
              <a:ext uri="{FF2B5EF4-FFF2-40B4-BE49-F238E27FC236}">
                <a16:creationId xmlns:a16="http://schemas.microsoft.com/office/drawing/2014/main" id="{F737FA14-BC24-4161-9D1C-A69A8DE43A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70660" name="Text Box 2">
            <a:extLst>
              <a:ext uri="{FF2B5EF4-FFF2-40B4-BE49-F238E27FC236}">
                <a16:creationId xmlns:a16="http://schemas.microsoft.com/office/drawing/2014/main" id="{BC05366D-225D-4C2F-ADEC-94AD85538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6">
            <a:extLst>
              <a:ext uri="{FF2B5EF4-FFF2-40B4-BE49-F238E27FC236}">
                <a16:creationId xmlns:a16="http://schemas.microsoft.com/office/drawing/2014/main" id="{161B5C61-F902-43B3-AF66-29BFFC06208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60EECD4A-C97E-4DC1-BEB2-73BA31587CFD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30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15" name="Rectangle 1">
            <a:extLst>
              <a:ext uri="{FF2B5EF4-FFF2-40B4-BE49-F238E27FC236}">
                <a16:creationId xmlns:a16="http://schemas.microsoft.com/office/drawing/2014/main" id="{3F7BCB36-3B36-40F4-8AFC-E4333E1DDD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15716" name="Text Box 2">
            <a:extLst>
              <a:ext uri="{FF2B5EF4-FFF2-40B4-BE49-F238E27FC236}">
                <a16:creationId xmlns:a16="http://schemas.microsoft.com/office/drawing/2014/main" id="{E2194B46-0779-4981-AA35-F08760910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6">
            <a:extLst>
              <a:ext uri="{FF2B5EF4-FFF2-40B4-BE49-F238E27FC236}">
                <a16:creationId xmlns:a16="http://schemas.microsoft.com/office/drawing/2014/main" id="{161B5C61-F902-43B3-AF66-29BFFC06208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60EECD4A-C97E-4DC1-BEB2-73BA31587CFD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31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15" name="Rectangle 1">
            <a:extLst>
              <a:ext uri="{FF2B5EF4-FFF2-40B4-BE49-F238E27FC236}">
                <a16:creationId xmlns:a16="http://schemas.microsoft.com/office/drawing/2014/main" id="{3F7BCB36-3B36-40F4-8AFC-E4333E1DDD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15716" name="Text Box 2">
            <a:extLst>
              <a:ext uri="{FF2B5EF4-FFF2-40B4-BE49-F238E27FC236}">
                <a16:creationId xmlns:a16="http://schemas.microsoft.com/office/drawing/2014/main" id="{E2194B46-0779-4981-AA35-F08760910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5663558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16">
            <a:extLst>
              <a:ext uri="{FF2B5EF4-FFF2-40B4-BE49-F238E27FC236}">
                <a16:creationId xmlns:a16="http://schemas.microsoft.com/office/drawing/2014/main" id="{47E4A874-EE2F-4A55-9C7D-3A71416755A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7C4568CC-D5C7-4D9A-B9B8-F46EBEEC9D4C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32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7763" name="Rectangle 1">
            <a:extLst>
              <a:ext uri="{FF2B5EF4-FFF2-40B4-BE49-F238E27FC236}">
                <a16:creationId xmlns:a16="http://schemas.microsoft.com/office/drawing/2014/main" id="{7FAE6B12-415B-42A4-A875-F0BEE3F70D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17764" name="Text Box 2">
            <a:extLst>
              <a:ext uri="{FF2B5EF4-FFF2-40B4-BE49-F238E27FC236}">
                <a16:creationId xmlns:a16="http://schemas.microsoft.com/office/drawing/2014/main" id="{E60CE298-6809-4ACA-AD3B-556A8DB3D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16">
            <a:extLst>
              <a:ext uri="{FF2B5EF4-FFF2-40B4-BE49-F238E27FC236}">
                <a16:creationId xmlns:a16="http://schemas.microsoft.com/office/drawing/2014/main" id="{F139FF9E-9CD4-4ACC-AB2F-5D9CAF4D01D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870B092F-15D9-4761-A789-DA190B82872E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33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9811" name="Rectangle 1">
            <a:extLst>
              <a:ext uri="{FF2B5EF4-FFF2-40B4-BE49-F238E27FC236}">
                <a16:creationId xmlns:a16="http://schemas.microsoft.com/office/drawing/2014/main" id="{25CC1158-32F8-4A63-B3BD-541E686265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19812" name="Text Box 2">
            <a:extLst>
              <a:ext uri="{FF2B5EF4-FFF2-40B4-BE49-F238E27FC236}">
                <a16:creationId xmlns:a16="http://schemas.microsoft.com/office/drawing/2014/main" id="{55BCB087-2ECE-4236-AD4B-5E96B6362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6">
            <a:extLst>
              <a:ext uri="{FF2B5EF4-FFF2-40B4-BE49-F238E27FC236}">
                <a16:creationId xmlns:a16="http://schemas.microsoft.com/office/drawing/2014/main" id="{2FBAC7D7-D280-4544-BC24-B779E1D1D66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C7EDE7A1-816F-4FB4-99C3-5D346588DF5F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34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907" name="Rectangle 1">
            <a:extLst>
              <a:ext uri="{FF2B5EF4-FFF2-40B4-BE49-F238E27FC236}">
                <a16:creationId xmlns:a16="http://schemas.microsoft.com/office/drawing/2014/main" id="{8A9732FA-DB2E-45B2-A27C-CBF9527013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23908" name="Text Box 2">
            <a:extLst>
              <a:ext uri="{FF2B5EF4-FFF2-40B4-BE49-F238E27FC236}">
                <a16:creationId xmlns:a16="http://schemas.microsoft.com/office/drawing/2014/main" id="{9CBE60AE-A3EB-434E-84E7-BE0E8A7DE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6">
            <a:extLst>
              <a:ext uri="{FF2B5EF4-FFF2-40B4-BE49-F238E27FC236}">
                <a16:creationId xmlns:a16="http://schemas.microsoft.com/office/drawing/2014/main" id="{6A8FA8E5-5A10-47AA-9E8A-84668318B82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50A7F66F-58C9-4ED8-A1B8-9609117DB7BC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4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683" name="Rectangle 1">
            <a:extLst>
              <a:ext uri="{FF2B5EF4-FFF2-40B4-BE49-F238E27FC236}">
                <a16:creationId xmlns:a16="http://schemas.microsoft.com/office/drawing/2014/main" id="{8D8084D6-F531-4FAF-9A1E-9D744FFFFD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71684" name="Text Box 2">
            <a:extLst>
              <a:ext uri="{FF2B5EF4-FFF2-40B4-BE49-F238E27FC236}">
                <a16:creationId xmlns:a16="http://schemas.microsoft.com/office/drawing/2014/main" id="{22D7C38F-D7E5-49BA-97D1-4E1D06EE8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6">
            <a:extLst>
              <a:ext uri="{FF2B5EF4-FFF2-40B4-BE49-F238E27FC236}">
                <a16:creationId xmlns:a16="http://schemas.microsoft.com/office/drawing/2014/main" id="{2CCD907C-9B78-46A9-84CC-160E476EF9F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E0FA7AB9-518B-41B8-A5F2-C1D3AF3D59F7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5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07" name="Rectangle 1">
            <a:extLst>
              <a:ext uri="{FF2B5EF4-FFF2-40B4-BE49-F238E27FC236}">
                <a16:creationId xmlns:a16="http://schemas.microsoft.com/office/drawing/2014/main" id="{B7F364C8-1516-413F-8BD1-7A94831123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72708" name="Text Box 2">
            <a:extLst>
              <a:ext uri="{FF2B5EF4-FFF2-40B4-BE49-F238E27FC236}">
                <a16:creationId xmlns:a16="http://schemas.microsoft.com/office/drawing/2014/main" id="{9148CF95-0D4E-4344-A0D7-D5369F07E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6">
            <a:extLst>
              <a:ext uri="{FF2B5EF4-FFF2-40B4-BE49-F238E27FC236}">
                <a16:creationId xmlns:a16="http://schemas.microsoft.com/office/drawing/2014/main" id="{8E3CF7C0-DED5-48AD-8748-57266769763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2A1AB0A8-D3E8-4514-B04A-1074E773113D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6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1" name="Rectangle 1">
            <a:extLst>
              <a:ext uri="{FF2B5EF4-FFF2-40B4-BE49-F238E27FC236}">
                <a16:creationId xmlns:a16="http://schemas.microsoft.com/office/drawing/2014/main" id="{651AF751-08F6-4303-81D4-D0F8A0F158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83972" name="Text Box 2">
            <a:extLst>
              <a:ext uri="{FF2B5EF4-FFF2-40B4-BE49-F238E27FC236}">
                <a16:creationId xmlns:a16="http://schemas.microsoft.com/office/drawing/2014/main" id="{1F20A532-D3F2-4ED6-884D-AC449D3F2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6">
            <a:extLst>
              <a:ext uri="{FF2B5EF4-FFF2-40B4-BE49-F238E27FC236}">
                <a16:creationId xmlns:a16="http://schemas.microsoft.com/office/drawing/2014/main" id="{854C7B39-B6E6-4CD5-8587-9949683D0A5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DB4AA5A0-AC55-4521-B275-4226FBB4EBB7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7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5" name="Rectangle 1">
            <a:extLst>
              <a:ext uri="{FF2B5EF4-FFF2-40B4-BE49-F238E27FC236}">
                <a16:creationId xmlns:a16="http://schemas.microsoft.com/office/drawing/2014/main" id="{B0CA974B-C5FA-408C-9F9F-AF4D58AA24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84996" name="Text Box 2">
            <a:extLst>
              <a:ext uri="{FF2B5EF4-FFF2-40B4-BE49-F238E27FC236}">
                <a16:creationId xmlns:a16="http://schemas.microsoft.com/office/drawing/2014/main" id="{744D3C79-AFC1-4033-910D-E7EBE8ABF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6">
            <a:extLst>
              <a:ext uri="{FF2B5EF4-FFF2-40B4-BE49-F238E27FC236}">
                <a16:creationId xmlns:a16="http://schemas.microsoft.com/office/drawing/2014/main" id="{4C9C1FEF-BA29-43C9-BA05-04E6758BB00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3BCA7DC5-553E-41FE-B769-2DD5BDDA23EE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8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7043" name="Rectangle 1">
            <a:extLst>
              <a:ext uri="{FF2B5EF4-FFF2-40B4-BE49-F238E27FC236}">
                <a16:creationId xmlns:a16="http://schemas.microsoft.com/office/drawing/2014/main" id="{0C00D305-36CB-4971-8BB6-99F2D8AD8B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87044" name="Text Box 2">
            <a:extLst>
              <a:ext uri="{FF2B5EF4-FFF2-40B4-BE49-F238E27FC236}">
                <a16:creationId xmlns:a16="http://schemas.microsoft.com/office/drawing/2014/main" id="{383BB101-9E1C-4E96-A47A-FDDB32CB8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6">
            <a:extLst>
              <a:ext uri="{FF2B5EF4-FFF2-40B4-BE49-F238E27FC236}">
                <a16:creationId xmlns:a16="http://schemas.microsoft.com/office/drawing/2014/main" id="{595E6395-4F42-4D2A-93D5-D034B4FCA7E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01613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018D3E4E-5DAF-4D75-AACC-6437522F2E7E}" type="slidenum">
              <a:rPr lang="fr-FR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9</a:t>
            </a:fld>
            <a:endParaRPr lang="fr-FR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8067" name="Rectangle 1">
            <a:extLst>
              <a:ext uri="{FF2B5EF4-FFF2-40B4-BE49-F238E27FC236}">
                <a16:creationId xmlns:a16="http://schemas.microsoft.com/office/drawing/2014/main" id="{D9108672-236F-4166-9C6C-828015E542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88068" name="Text Box 2">
            <a:extLst>
              <a:ext uri="{FF2B5EF4-FFF2-40B4-BE49-F238E27FC236}">
                <a16:creationId xmlns:a16="http://schemas.microsoft.com/office/drawing/2014/main" id="{2C5EF32D-65A4-486B-928B-E046EE5F6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801397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0439985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4CD87B-1493-4414-B704-98B40EE9741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CCD260-0D4A-4B37-94EB-CC549384051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7CEEB9-036A-4DAE-A93C-CD02B51A6206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2906780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D923FC-D1D2-41F4-8E9B-0B71ACF4D5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65B8A4-CF7C-4EAD-98DD-3CCB0FB4D2C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FB4FD7-292E-454F-9495-851904E25B86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769863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47E40A-C4EC-4EAA-B9FA-57CB1A61607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501D4CC-06CF-4F64-864F-00CAD23E134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27BF32-395E-4C96-8BBA-C0C2DB5E861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81216589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FF7FDA4-DBAC-435A-B905-AC954DA5B62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B8EAB4-14E4-4122-AAD2-62689AF9D55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9A12C2-7981-46B1-8221-E32BB7E2539B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8177834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FD143DD-5A64-4D94-A981-E84ED6CF36A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1447AD1-AEDA-4752-9B55-F0CC3921081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4916CB-1B2A-4D1A-8451-E35DD675E921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89981115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BF5B4A6-3679-47DA-BC8A-C7C362605E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C0C22FE-B0F6-443A-8896-D57E2BDDA81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A5C1FF-AC67-4E46-BC84-24E51BF678CB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75624487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CA7E3C6-FA26-4A21-B7DD-E037940BC6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459F999-19AA-4598-86FB-9CB63A943D9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D2F04E-49D9-47F4-BF69-BEC5065EAF97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36429429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181806C-0630-424D-8D35-73B79CA6FF4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41E9B4-FC13-45FE-BE01-A78A023195C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C64998-A290-411E-BAE8-73A34D02F542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7771183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F99194A-B9BE-44BB-9268-B320A78DDF7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3395FB-AE82-4491-A13D-A2B912CCD7E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0531FB-24C2-4FE2-8442-93247D06B165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66906624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2DF18D-09A0-4BBE-8756-3D903C947A9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57E76AF-712C-4D79-96E6-F30AC291E59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142CBA-5666-49F7-BA1D-BC0A6F6EA24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91632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21243563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E786E6-3B88-485E-851C-165E6CE9B67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2ADFBB-4123-49E1-A7B9-80D17C9C315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1303B3-4C49-420E-B43F-49D6C33FF50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05178057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678A94-9791-498B-926D-2C412EB3C2B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9DCF46-4999-4F19-877E-71B5AAE4FE9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968019-05DA-4CB9-93E9-30345C6F89D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91754472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CF556D-C329-439C-859E-A576C33810D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EFA54D-F6A1-49AD-934F-54A44A0F8E8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40F0B0-1A35-4B62-9DD0-1F21CB128444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55048124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1BAAD1-0131-4AF0-80B1-4A4D48F6E14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1B4008-4CB8-4E9A-9340-49BF06DFBA8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7EA7B6-17C0-4ACB-8B6F-E0C8F20D11C6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84186113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48AABA8-283C-40E4-9BF1-31180F6A255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4F208B-7219-4168-9C87-CE53F7FBE3F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91D16-65DF-4C25-9B73-DE9155C8C3A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39879127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F518363-BB49-40E4-877F-8CC5F14810D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54F8ED7-639F-47FD-B787-60CC0BB6B69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60117C-7FAD-4C51-8384-6CC597FC8B8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9461227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7C95FD0-BC7B-4840-80C9-1909533A060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057CA2D-7B1B-4FF0-8F63-5E85ACD235A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745381-B00B-49F7-B4BB-51BEE7F1CD01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87507116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7B9021C-32E8-464E-93D4-E4C78596A6A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9B3F008-DCEC-4686-BAD1-C2D03B6E32E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85BE89-41E8-4B1B-A00F-30BE14D9CFFB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08066183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E3D617B-0710-4457-964B-5D5E124EDFF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20D111-4209-4503-910F-4CC7B9416A0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6A4BA6-9B04-49E9-8D6A-14484A596B9C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02176688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335BAF1-66E2-4E65-8D95-1BE16415C44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DD58ED-FFDF-4B26-AB88-A5A3D59B765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D35C68-03E4-4E08-BEB1-1024955F3F5A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238289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68FAB5-90B7-4482-8182-BE8A5314795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C67D9B-0B1E-406C-8BE4-3DC80E177EF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F82F58-204C-4082-85B3-F9A57668E3EA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66823048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B89007-3171-4252-8D07-93DD331FC33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A8ED3E-A15D-42F7-B89B-3BCAD1A4870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5130E6-4260-4CC7-9A76-44E1889F836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72126544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278D6B-36FF-4615-BD29-1F619FB51B0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6CDCDF-10A6-424F-8139-EC596805C1B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D01D51-DB94-4540-8DA9-BDE55DE812CA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42209503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B00493-3D46-40A1-A0CF-1CA6395392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5EA2BF-9A60-43F4-BB3F-2452402FB11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5BE99B-99D8-40A0-A304-D4AA15FA104A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81692896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7A6981-556E-43AE-9FF1-59B029B319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BF1013-1585-476C-AC13-C8846518D9E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7687F3-7A93-4031-A0C3-A709793E4D0C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7660131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4B1C0D-FFE2-4741-93B7-F0D223E6E3D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B3C44E-601A-409E-A5E4-8E7DE8A9F8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FB074E-9744-4104-BABD-4447C306FD0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96665686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00F0EF6-0842-4C33-B182-C3177CE8F1A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A82788-BA8B-44B6-8111-DB1552D08ED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0E9AA0-0CAB-4648-A930-55B4315E708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5028607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17C6403-DE78-4546-989D-E40C30DC49F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682BB10-D44F-443B-98DC-CEF6AFD49AC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88275E-5688-49C9-AC2D-F50D633F5C13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41819144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EF31E6D-2C9D-4215-BC89-D4C8FC6CF5C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F6CE21A-BA8D-4B51-A8F0-9DF1B24AC43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98B9F9-9BCA-431E-87D5-99007CE4B1FB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126679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0D91B4C-E4E7-4F1E-A990-3FE4097B51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9742BB9-F6D2-43C3-BF63-26109183913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F758AC-E352-4347-AEBA-8CEBF77BB79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96835216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3C31BCB-C03F-447F-9A17-5123AF2278B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C63403-D089-4383-9E20-DE378F02CAD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C38F69-B154-4C82-9D3C-7234ACD44C8B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901366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0CCD23-5E5A-4587-8FAF-3C92CC44BA4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0C8EDF-4118-44B2-8DE5-3CC7BC75E77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64ABDC-97D4-4DC8-A0AB-0007C2482407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06743131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685386D-D938-4548-9AD9-ED687244556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CD278E-BE95-4987-8972-D259ADBB98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5496A5-5C74-499C-9B20-E5E5FE8D300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632815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618F79-B6A0-42F4-A9FD-E0E69752894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AA49EC-4FC9-48AD-87DA-4B92B2C9CEF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EBCD88-8339-4FB7-99C0-35E6BBDBDE1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51424306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94DE36-FC6F-451C-BEE0-1250F6F1006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94EA42-7F6E-4B29-965D-38B7F7195FA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89B0F5-D33C-4A0F-8938-DABD270F3F6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93541967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0812D1D-6CBA-4731-A9B3-C1289835F14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B7FDCB-3FD7-42C2-8EC7-E0D1D52BC29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928F2-A5FC-461A-B5EF-A18457CA90F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343044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A211EF4-8498-4E0A-A107-4D2CA96F30E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0F5083-7E97-4C8D-98DA-DB5BAC0ACDF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84E8A-5E8A-4BCA-97F4-45FD582D3AE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35420066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8D2CF25-360D-429E-BCCE-8EAD75D1A75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E4ADAD-2EC8-4CA3-81E3-1411276D428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F81F6-107E-45CB-AE05-E4235823982A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9746256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6675"/>
            <a:ext cx="403225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1850" y="1336675"/>
            <a:ext cx="403225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1D4B628-33E2-442D-9544-ACABD6D9E7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97C5C86-51E8-403A-B70C-D334A901972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8C073E-91F0-45F4-9297-4014FB5503DC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63160923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1FBEC77-4D83-40FC-A771-FB8A42F577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A97F299-1A80-402F-BE02-9405759A9AF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D7D44F-0F25-41B1-B8E9-CD6400E89286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2493906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05768C-8961-424D-A423-C6DD62C7745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4EC65E-62F8-4E39-8B46-F74270E46AD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7F22B4-01E4-429D-8E80-7E77243FA43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2633662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AD08DC0-F1A6-4D41-BA4F-D09366950E3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88EFAE8-1582-4B20-9C03-45CC75EB5B8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3C49E2-71FB-43F6-BD66-ED637D460517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619678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77F2D5-B286-4255-A911-3ABB98A6B24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CAE4C3-601A-4B8E-BB5B-80A5FFDECF2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0B297C-DEE2-41E4-A453-07C93A50721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87097909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61422E4-4FA2-4AFA-9ACC-1791B4089B7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F51EB72-3D75-4C44-BD3A-5E7B50DE956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64AA91-C51D-46B8-92E1-A3708E0382E1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85922461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B5466F-9855-44F9-87BD-929F93415D8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E11DB87-8C51-46C2-99AF-6A5809D4055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EF4718-4E26-4EC2-8E29-F38975041FC4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42514098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5F784E2-93BD-4789-BBCA-71B373F9503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B41135-72FE-4F38-81CE-0326D5B5347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9192A0-24FE-4B52-8241-AB36F5983767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26749404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9875" y="1336675"/>
            <a:ext cx="2054225" cy="330200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336675"/>
            <a:ext cx="6010275" cy="33020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FADEFA8-6E9B-4AFD-A198-03EAE9A09DD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9C83AE-3250-4594-B1E5-BBD41964130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18B0BC-7277-49B9-B228-D060FBAC1AC3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641270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56D3A47-A36B-4EBD-9280-58A9B7E286C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54C8A8-6368-42FF-B397-F4C1B598766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942614-E88F-477C-AF69-CDA6461EAFC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379740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C305340-6AA8-4BCE-8073-EE58E27166B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B5C1CD8-BEC1-4DBA-A2FE-50434D9608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87308-22C8-4D98-9160-10324371FEC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636633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4A05497-AF07-4449-BE0F-7DFFD55E5FF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CCEBD52-02B5-4896-9FC4-800A6228886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47CDB-1B32-4593-8342-7158A0D7702B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398198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F00CB58-20DA-4D3A-9261-33EA5D76B17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6980C4F-BD80-4B22-A140-0097B38790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5EA257-C4E8-4DCA-8858-0059951A1C0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4243409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9B5D72F-546D-4089-9271-CB376773164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311D28-D748-4418-9178-38C899FD0B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9F7DA6-9C5A-4ABC-B654-C3F84DCE1E7A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336265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983992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92252C5-46A7-4DF1-BA5F-28447CFC18D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127CFA-B2CC-44F9-8FEB-5DF6BFB8B0A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5934DF-5550-4BD7-8410-844DC4B29B9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555937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602854-C58B-4FD6-9AA6-13E11E88B3F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18343B-3B00-4E86-9FDE-17DBAAA876A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B96D82-B14B-4F9F-AF5F-28D931852A30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813486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0D69DE-8F6B-45F7-A1C4-770CCB3EF52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5B7526-D5B9-4B7E-9466-D485F4C1888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44C2E7-3099-4A85-9677-9DE785315B86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719573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101CFB-DD70-4929-9C75-B4485A336DC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64DB5F-875B-4A8D-9604-1840428B3F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4D5D3B-0ABD-4807-80E8-40F6F43006AA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79855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EF3C48-FAD7-421B-B2C1-8F7BEC9B035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D84167-1C09-4864-8E9B-E024031C03E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EEF87B-9C1F-4DB9-860B-CBEEA5D114C7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4106290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A32CF5-46B8-4F42-9524-C0C457F37AD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F2EA62C-055F-4A8F-9095-ABF9FD11392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FDC145-6944-4E32-81E6-9A0814FE52E0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885946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064C979-5499-44DD-9C3C-97DA796673B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E1B899-7014-44A5-9F74-F51E531724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05E4BD-EBC2-4880-A4F0-6B7D84827614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8723529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5D09864-18C7-4EB2-9FB1-82E7B240937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D699926-A7B7-4D4E-BAB6-7408150F262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16D42-C42C-4068-B494-2757582DF50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0662790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B12B5A1-D55B-4C13-AEEE-030056703D5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882C0F-DFB9-4CBB-AD8C-3A19C46BB9A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B8D2FA-D638-4BA9-8FA0-14D854AB4333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065427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ACF1131-074A-4546-92B1-5C354E845BD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2414619-2761-4DF4-B540-7566998EA1B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8ECFB7-A4C7-4B21-B0C1-24B3F49B783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94505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502534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29BFC5D-1916-4570-8901-1B164C3A05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320730-D3BA-46BC-BF38-81EE3C50EAF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3BAC6D-605E-45FD-AEDF-635E915F40CD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4455191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B3CB226-0A2D-4895-84F3-8B94081B40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1736E1-7FAF-4E06-80B7-633A7CCCCD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A124EA-15DE-4A09-810E-EA6409B8EC6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8621033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E86D1E-6410-40F5-A925-48F857B9C7B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1F3437-7FC0-44AF-9FEE-6D0ECE4FF2D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C07E06-C7B2-4AAC-BAED-2156F29155AB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6854142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9FF25C-703F-429F-99B9-BC37F7E46A1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624CB1-8017-47F2-8642-2DC6A69C409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52E31E-672D-42CF-9A00-442D886BD27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8275392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E58DA3-932B-4E64-908B-EAA1D980980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C67014-74D4-48AF-8CBA-D3A3DAA179D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FF6CFE-1039-42F9-B3BA-74047FCB131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5090585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7B5C82-B8D8-424F-B29E-A0B99BBDA62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309E5D-08E2-4E36-8294-C8CD49579FB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F0BD68-30D7-47A8-9FF5-30CA6C3D0D9A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786482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43FC0E-8F44-47AD-98B5-DFA2D0388C8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F40A57-83B5-42A8-85C2-625442B5E0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50596C-88CC-405B-9170-5AF9702A2A2C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6482790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75033B4-61E6-4BF6-A817-AD2CC6DF2B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23546B-EAA5-4913-907E-14260023CAC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10CD04-CA8B-4C71-9106-4F8227F6CA6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6169326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6B4970C-3459-4153-BFA5-682105B7D85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BBAA92-9555-45F4-ABF0-9129E5B950C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1679DD-21C1-4469-95A6-FE41F7B7BC7B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515398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8E7F1E-C55E-4906-9512-72B8FAE5616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4A716BC-3411-4A70-BF7B-7AB7E225A4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8E42D6-2238-4CAA-89B8-87118573253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13960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950710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C469DD5-C583-4177-A6AF-556FA8FB44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8A96B88-53F0-4B30-9ABB-ADB792BBAB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8CB3EA-4690-4D53-99E2-2709610FD174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4959804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0211FB-18B2-464C-B39A-916635F9AAF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51DC5F-CD07-4D10-AFE3-AA92CB8EF45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0262BB-9C8E-4557-9139-6B74DBAC788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6219243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A045C43-46E9-45B1-B424-45760DA0AB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AA6B2F-D712-4753-B1B2-543ECD1DCE7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5FE68C-B44A-402F-B8C7-6423B236814C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6875999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A878BC-ECBF-4C4B-92AA-17C363F20F5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2196A9-3B40-45C0-90E9-01FF30C3CDF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4D18C3-D06C-462D-B04E-B1C9109F4E47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0553654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C8F195-F2FE-42ED-BA35-3706A80679C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2940F7-5A4D-4D1E-B85A-4BDEE6BB2C5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C7E47-869D-4B17-9A4D-3B2CFCE4678B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2215548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FEF8F4-BDD1-4D1A-AC12-F5D2A1A7D9D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4FA26D1-A21A-498E-A4AF-1B9BCA5F4BF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0C07F9-6A67-4897-B947-E15DB76296D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4384583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8BCF4E-72CD-4C90-ADB9-D5284BBC7CA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2CD5FF-6DDC-43AC-91C8-E6B74E0D0C4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F79190-EF17-4700-B3E6-49DE6F777472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7405899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58A724-D9FF-4EDC-A118-E2CD446BBD6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A85CAF1-7E97-4F7E-90E4-4E9457FBC53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1C0BB2-EFA8-42B9-87E5-0E69491450F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8298549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4E39C7A-8D0C-4016-AAA5-31A9C44ECC2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EB55C1-13B5-430A-A5A0-A965737C368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53DAE4-2C8B-408C-9765-B293B0CF6A5A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7597551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F3A2AD9-0259-4B8E-B2E7-96FC8BC380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7F63C2F-7982-47A8-8BD3-8F927FAF7F2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6AAF78-D5E7-4E9C-8DCD-99AC98F6A293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81604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6241693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9AA893B-9DB6-4AD5-BFE9-0DA8827CE92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527DB28-B6F9-4C9C-B7B7-27E986C2A7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14D651-293D-477F-8BAD-4BF76AE3F39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8189590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D55F782-FCF9-4E5A-869B-61BD9A30E6A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4A3033-6A9B-4588-809A-B80635DFADA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F3C2D-CCA5-4926-9A94-1C19061174B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7962224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28354C4-43A8-457E-935B-295E70B9D8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58C68B-6D71-4B15-A75F-0E800427F9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EE84F9-22A0-4356-BD56-5C45A2180E6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0171896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CCD64BA-1FA6-458E-911F-BF7D6A691F4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512A68-7395-4A5A-9497-CDF4CFAEED5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432CA6-F987-4393-8985-BDDA4E0B510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8653714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2A8AF5-C9B2-4920-B4EA-E2D6326C825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34B41C-9783-464E-8CE1-B4FD9AA85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CD07D9-535D-48EB-B562-4360F691AD6D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6285375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6774CF-CBA9-4B04-8070-4A74766D373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E44B24F-64C9-47B1-AB2F-C979A7ECFA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4488EA-CC88-4C9F-9E07-F3627BFC87B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4616311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D4BD1F-13AB-4C5E-B91D-D9188AB05B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81EAE1-5FA9-4EB1-A26A-E8D7A38742E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B15B4D-721C-4AE7-973F-C5F0F3FBBCA5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7387101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9D5450-B3E0-493A-88D5-0BDD551FCE1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849795-E08C-4D66-ACCC-6131903347B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57D18E-B6EA-481B-A1E9-8E9AB976997C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0378084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481F6B-371F-4D45-8935-3D6EE051F23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C0DB13-8513-480F-85AB-5B8A47F031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140D9-44E5-4044-8220-F220E19BF874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028224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B9165C1-6029-4531-A566-CF1D60A5D06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AA94E8-E5F1-424A-B87F-2F64FCB4331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E9BBCB-9DB6-45E3-8A4C-B885A04CE717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93419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9406539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2FAA58C-5472-4169-B94C-91AEBF63EA9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732CE54-562C-4F61-823F-A0F63262F32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46DDC-5047-4331-BFE5-64FDAD8EB055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1188939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9446E88-AECD-4722-B8F6-BB53BBB123D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C7D78EC-5555-4B1B-B865-567FBE4F657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CE95C6-0F51-4E89-8685-0AB5D8AC668D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6161526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EE20FE2-7512-496D-AFFD-C01BE276EDB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6D3BCA4-652C-4760-B9B8-F8D9347405A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4D62D7-64A2-44BD-B09A-31B75FEBF5A0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2555507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9EF319-87DB-44B7-A76A-5F5634E829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7FC356-1649-4889-958A-8F61A9A1A50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EFE47D-6D95-4546-AA5E-3A9DAF3607C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56905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E553FA2-27DD-44D7-99BF-C4016FF7B4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46B3DB-E8D0-4834-8BC1-3A561C43818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26D2A-6056-4167-BC62-79C11DE5638C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2313080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1392DB-FE27-44E3-9F9B-A620D09215B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8FE14C-65B3-4F6A-8321-A27AD649940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7F0AE9-19AE-4B65-A826-D1D66D54DD2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8363747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AF6380-9959-49E6-A3A2-EBACA5BD7A0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5943A05-0CA0-4BD9-B732-17C866CE07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98594E-25C8-4F51-822C-36D056BAAA4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4406655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95BE70-790A-4777-A9A7-FA15C8BEF98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D8A447-8ED0-4780-B2AA-A455BC667FD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802C6B-E016-43EB-93C4-7136B6400E45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6832083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B9090B-1B5F-4674-9A0F-FABA29751C1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E2D328-2F14-46D5-A692-5B806AEF5BE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ABAF77-E766-400A-9157-D1CD9E1F6BC1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96280137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4E9CED-F84C-4B63-BE36-A64DD6539BA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77CE2E-B03F-40D0-95C9-CB696F63629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185C25-3EB8-4010-B2AC-591D7897A93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49416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396546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AE9A3FE-1A03-41B2-801A-DEA65ED6723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49E12D-614E-4D97-A160-78892D16E28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7A15C0-E4BA-41E1-AE3E-19A3AF55A74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49790932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C22092E-AA1F-40D9-A114-9A9FBD3888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E6F8B50-F336-456C-9115-A69F4F972B4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607229-5199-4AB0-9D75-9965160A659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6405121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15AE7FD-A6C3-4C15-935C-9C06A196D38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36A0250-10B3-4F64-8D6E-6ECAEE23ACE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401C72-BD0C-43C5-B8AD-32C670222DE5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2286134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090C300-FF76-4537-93CF-6E6A9186BA2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681EA63-EBCA-46D1-90C1-2A27E99BC82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803463-D643-4AC6-AF3D-F77BF2883FF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7995930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C0C8759-3991-435A-B34B-1644029057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1C26CE-32FA-4B6E-947F-6354B8568D0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B968C-61CA-4437-A95E-E706675EE2D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3921365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C8A4F62-0D64-4FD1-9060-F23D6434B75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DB1DC9-F143-4CD7-A027-270D7C54F60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813C8-669C-4E77-B164-EAB8F8767EE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740088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DD7F02-61D9-47B1-98BB-8C4093D09A1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7F31BC-C1F5-4DED-BAC7-9BED9FE64B4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773092-CC4B-4A23-91DA-62A9170DEB1C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8126018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160DE1-3FB7-43B5-BB56-11638741CED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4EA437-E19E-4694-95E3-71C05F912E7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7C3FBB-DD0C-40C6-AAE3-C7DC59D6320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316733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1FDC82-466D-464E-8423-CE51AC0EDFF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3D0DC9-DCD4-4C01-A8A3-1844715EC31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E6E644-E85E-4D32-961F-C94A8BFF0DAC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6574372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008E0B-49AB-4E11-A0F3-A1246FE00C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2198C6-B9F1-4806-AE5F-7BE0FB9B898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A7B8F-6664-43A7-9B15-46D71C19173A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90052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211764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103F71-DB7A-4F1D-894F-ECFAD3EB058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AB2333-C75C-4455-83DD-8DECBCA20FB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5134AF-883A-4852-93D5-C246C9032F0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7137231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0774E48-F264-4B58-8F5A-71786645C5C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32FEF7-03DE-489F-B5D8-054CC2D1712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DB0150-623B-4C60-8701-C4F25E29A42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35699193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F30B74-8367-4A27-A098-774060DE90D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70BAFB7-3D6F-4562-9A0D-D0FE0C34508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EA8792-8605-4378-AD41-7129F790C366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03087842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072308D-5B00-4F02-BBA3-A972DEA7C96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0A6555A-C281-4949-9D51-A2D45CCA6F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070BD8-391B-48FF-95D4-F07E4275FC2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55497924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E888984-3B00-4699-B081-E97F4178E62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3E46228-47E3-4CDF-8098-EFA6670E4C4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B4BD8F-7734-43C1-9AB5-0AFC7B633E14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00407914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15EAB13-9CCA-4AED-BF1A-5AFCF95D0F3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F578CE-DF7F-4C05-87A6-C2660FD6AB8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1CF3CF-5393-4F8E-8AC1-0AE0D20416D4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3485037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892E13E-653B-40FF-A3F4-AACD50E6025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FF2EF8-E779-4BAB-A791-A712181B794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3802B0-5B55-42FA-90B9-7F82DDE36AD5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81759716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C139B9-5E0B-45C8-9800-D0D2A3B6EA1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F11B2E-ACC3-442A-92A4-0EB687D2205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233684-9B71-4DE8-BB85-5C1D68C285D8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84485107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5CBB8C-56AC-43BD-886E-20534D30000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0123D5-E7FA-4765-8E00-42EDC837AA5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F319D9-4AD7-43B0-8118-43C485BB5752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74344027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6413"/>
            <a:ext cx="7772400" cy="122555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40088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CAE70E-8FAA-4EEA-9A09-A0AB481B3DF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71297E-81D2-4013-961D-70E1CF732DD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B02167-71B5-439E-A1AE-1CE1F83080F0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598032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5560300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CE44CC-59B2-453C-90D3-A84A98CA8A2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6657D4-03CF-4B60-9BB1-35DECEBB5A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EA97AC-182F-4B4A-95E1-4F76B13B919E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3754247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3475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50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0DB1D9-E9F6-42B3-AAEE-5CC9959B76D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A439B5-B9DF-481D-9E9F-A33C8DCD02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68E2F9-289B-4FD8-ABFB-33C6CCBC2692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1844043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0663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0263" y="1333500"/>
            <a:ext cx="4030662" cy="375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7E80734-061F-4422-9568-AA92FA6B3E7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4CF04F-E0B1-4F04-8B83-390E780EDEC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DF406C-697D-4876-98F2-DF44D3AD89AD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7638286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40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B0510F5-ECFD-413A-8490-658E9EB1269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376F6FA-43E8-452A-8EB7-D80D0C0D65D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EB97AE-0E83-4A19-B72C-E6F99BF56994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13622628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67FE727-2983-4010-BBD3-47E9387B77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177D9A6-F39B-4F84-BD63-138497CB805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17ACCA-4BEB-4A76-86CF-8E9846A2E355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29079645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DD13AF78-381C-4D04-9492-B6C439A3DE2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3EE0BD9-E4ED-418B-A6E0-A89956FA8D9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188BE1-AAF1-4F2E-A975-960C4D1F2A37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1884003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9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9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196975"/>
            <a:ext cx="3008313" cy="39100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7437AB0-951B-469D-B5AD-9DE594643D9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8D54E4-767A-4679-8972-FE4B5D2074F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FA532D-B645-4EC6-B379-4A3A466E03D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33934098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2088"/>
            <a:ext cx="5486400" cy="4714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71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8B83CF7-DEFA-4D3D-A9E8-767E2F94541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BDFD88-78BD-42E3-8F45-27FE65D4C3E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03AB9C-03B9-4347-8F87-A35168C2FE39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0075456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69A217-5073-4601-BA03-D66D7B54EE1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94CE614-820B-4F36-9D7E-FA6D7B8B67D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A3BF88-93A5-4E6C-B045-4D9A1390C52F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5787715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2637" cy="48609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08688" cy="48609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44DD1F-48ED-41DA-9784-2B4A8994FC0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7ED965-E555-44D4-B1C1-6D6C0420085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38E8E0-A5AD-49A2-A3A2-BC06DF113450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92656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08D57B9A-E1B1-4E86-913E-D0567B6BF3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6452D700-4496-4913-903F-4D24C9F414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22B92848-40D4-43BF-AC58-1E13E0FDC8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306D0BAD-2840-4F54-847A-7DA86B6AF7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81FBFF1-EFA4-4F6F-8088-08A59B266B3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41D1E5CB-BFD5-4A11-8837-631A94FE1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83255E26-1A9E-4FAE-8FE1-369BDF3B36D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BD1D4060-E9B3-4388-8B6E-459CD0AC8E57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14D8C9B3-FBA0-4964-B2F8-8C1826825E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AA29F0C5-10EF-4ADC-B45D-0C8610A32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5E0F2B1-C00C-4D7E-887F-C4C4B83132E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1754C90-ED23-4BE2-B522-6CD07D03E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8C7C1FF8-C2F5-414B-BF87-FE4ADDE5B5C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654CEB8B-9254-4B65-9FEB-2B956E4E9FD1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D267EC9F-32E5-47F1-84AE-016D80555A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3C14E4A0-1947-409A-9FE0-CF93942B9C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4D4976C-3FC5-45A2-BFE3-0383B86EF9B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2" name="Text Box 4">
            <a:extLst>
              <a:ext uri="{FF2B5EF4-FFF2-40B4-BE49-F238E27FC236}">
                <a16:creationId xmlns:a16="http://schemas.microsoft.com/office/drawing/2014/main" id="{6A22F80C-9AB0-462B-B779-3BBFB31E9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A17252CE-2928-467D-87B7-C960242FCD2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95078E9D-ADFF-47E6-83C2-08C0A3DCD9FF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D64B28D7-0DC0-4978-A044-BD850422A8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774825"/>
            <a:ext cx="775970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9E2AEF6-2A27-4F90-BD27-70BABBFC8CC7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20900" cy="292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>
                <a:solidFill>
                  <a:srgbClr val="FFFFFF"/>
                </a:solidFill>
                <a:latin typeface="Calibri" pitchFamily="32" charset="0"/>
                <a:ea typeface="+mn-ea"/>
                <a:cs typeface="Segoe UI" charset="0"/>
              </a:defRPr>
            </a:lvl1pPr>
          </a:lstStyle>
          <a:p>
            <a:pPr>
              <a:defRPr/>
            </a:pPr>
            <a:r>
              <a:rPr lang="fr-FR"/>
              <a:t>16/09/2017</a:t>
            </a: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0A22EAC1-48D6-4E04-9D31-5B666AC8A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D496A986-F80B-4F29-B428-D16E555E8C8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20900" cy="292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200">
                <a:solidFill>
                  <a:srgbClr val="FFFFFF"/>
                </a:solidFill>
                <a:cs typeface="Segoe UI" panose="020B0502040204020203" pitchFamily="34" charset="0"/>
              </a:defRPr>
            </a:lvl1pPr>
          </a:lstStyle>
          <a:p>
            <a:fld id="{A2D15B51-FEBF-426F-A39F-D3E2C59B2E5D}" type="slidenum">
              <a:rPr lang="fr-FR" altLang="en-US"/>
              <a:pPr/>
              <a:t>‹#›</a:t>
            </a:fld>
            <a:endParaRPr lang="fr-FR" altLang="en-US"/>
          </a:p>
        </p:txBody>
      </p:sp>
      <p:sp>
        <p:nvSpPr>
          <p:cNvPr id="13318" name="Rectangle 5">
            <a:extLst>
              <a:ext uri="{FF2B5EF4-FFF2-40B4-BE49-F238E27FC236}">
                <a16:creationId xmlns:a16="http://schemas.microsoft.com/office/drawing/2014/main" id="{D398DCA9-4A28-4D78-B3EB-64DC21A8A9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6675"/>
            <a:ext cx="82169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/>
  <p:txStyles>
    <p:titleStyle>
      <a:lvl1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7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7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7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7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7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102000"/>
        </a:lnSpc>
        <a:spcBef>
          <a:spcPts val="1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2000"/>
        </a:lnSpc>
        <a:spcBef>
          <a:spcPts val="1263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7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2000"/>
        </a:lnSpc>
        <a:spcBef>
          <a:spcPts val="9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2000"/>
        </a:lnSpc>
        <a:spcBef>
          <a:spcPts val="6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2000"/>
        </a:lnSpc>
        <a:spcBef>
          <a:spcPts val="313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102000"/>
        </a:lnSpc>
        <a:spcBef>
          <a:spcPts val="3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102000"/>
        </a:lnSpc>
        <a:spcBef>
          <a:spcPts val="3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102000"/>
        </a:lnSpc>
        <a:spcBef>
          <a:spcPts val="3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102000"/>
        </a:lnSpc>
        <a:spcBef>
          <a:spcPts val="3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FDB8E1CD-DF46-44BD-B018-EC5E5CC3E8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48E6D0B0-938B-41E3-9025-9A63E77373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D1D6588-10A3-49B9-B56E-3352AAC0709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B4D1E23F-2C7F-42DD-8C95-554218B29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7CB836E8-6810-4730-80C5-A447F5569EF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0A846728-D15F-4DBF-A6CC-3CAB4129DB8A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EEC1215B-992B-49C3-AF0A-B7A2613A90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DB5C1CB7-D91F-4ED3-A62F-981D080ACA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8CC7A48-ACA3-4256-8177-7F3D6D549F2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FC7B1433-AC19-4D6E-B614-DB10A727F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729AA5AC-2EAA-4F15-BFB6-C55D67DE822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81637872-F28C-41C7-B64A-BECA4D3CBA75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B8A6AD0-B844-46AC-9080-508FB35EB7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00128691-9F4A-4B6B-993B-CB70042315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4C971F0-2716-4A5E-B0AF-A1BC30D94229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886CE579-5EBD-4868-828E-23CC69471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18BA485-F098-4FCC-A55A-49E06678C73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089D76D4-0843-470C-946B-4AEA697EE0A9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9B1D19E3-7CDA-49F5-8849-2F6FAE3AED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75DFD1EC-0ABE-436E-B1F3-8C7C77EE3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9C2C7F7-F343-4981-A1C0-FF39BC0B5FC3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168689C0-FD01-4106-8353-D37069C5F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B7A32C59-2E78-4081-916F-B5053B9C9F7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37689A9B-BEC1-4E56-88C3-3F4737BC8CF9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CA8620CB-F0FD-47D3-87D7-0A671D6842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1D7CB99A-D20B-468B-8EA2-C89D944DC1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9D208D8D-F71E-4209-A2FC-97177F1528E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id="{C5A418F1-1243-4699-943B-8885B962F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6E25539F-61F4-4641-A415-326C76B3AB7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538B1909-0D0D-49EE-A265-E849269F4802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4DC159BB-2692-4DEF-9771-CA18793A5A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2164EA6A-8675-47A2-815E-99C7FC7F74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627161D-5972-429E-910F-884182DA2AF9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9521D4BB-F0A1-4EF7-AB80-20EDEBB17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0F3D3DD6-FAFF-403F-A2AE-4D1DC45427D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5D7D9365-2D5B-4953-80E6-96E8EE9C4E38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76393B51-4951-4180-ACA5-9F3E9141F5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2B25FCB1-9727-45A0-AE04-2377FB0DEA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4348D23-736B-48FB-B73A-7D144C65C0C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98EF2B1D-2C32-4BF9-B3AF-4A536F1EB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C1EDE8DD-A59D-4CE1-A62F-4CFC71EC905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40885E52-6B6B-466A-9D89-D33F4EF3418B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283BD2B8-FF10-4A98-936F-93A33C3EED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137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texte-titre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73958C25-E002-4894-9D4A-2CA633DD9B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13725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Cliquez pour éditer le format du plan de texte</a:t>
            </a:r>
          </a:p>
          <a:p>
            <a:pPr lvl="1"/>
            <a:r>
              <a:rPr lang="en-GB" altLang="en-US"/>
              <a:t>Second niveau de plan</a:t>
            </a:r>
          </a:p>
          <a:p>
            <a:pPr lvl="2"/>
            <a:r>
              <a:rPr lang="en-GB" altLang="en-US"/>
              <a:t>Troisième niveau de plan</a:t>
            </a:r>
          </a:p>
          <a:p>
            <a:pPr lvl="3"/>
            <a:r>
              <a:rPr lang="en-GB" altLang="en-US"/>
              <a:t>Quatrième niveau de plan</a:t>
            </a:r>
          </a:p>
          <a:p>
            <a:pPr lvl="4"/>
            <a:r>
              <a:rPr lang="en-GB" altLang="en-US"/>
              <a:t>Cinquième niveau de plan</a:t>
            </a:r>
          </a:p>
          <a:p>
            <a:pPr lvl="4"/>
            <a:r>
              <a:rPr lang="en-GB" altLang="en-US"/>
              <a:t>Sixième niveau de plan</a:t>
            </a:r>
          </a:p>
          <a:p>
            <a:pPr lvl="4"/>
            <a:r>
              <a:rPr lang="en-GB" altLang="en-US"/>
              <a:t>Septième niveau de plan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EB0C98A-5B50-4801-AD96-3B8C2CDDEF3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 smtClean="0">
                <a:solidFill>
                  <a:srgbClr val="FFFFFF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2C043F0A-1B9A-427C-96FD-1CFCD3293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297488"/>
            <a:ext cx="2895600" cy="30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fr-FR">
              <a:latin typeface="Calibri" pitchFamily="32" charset="0"/>
              <a:ea typeface="+mn-ea"/>
              <a:cs typeface="Arial" charset="0"/>
            </a:endParaRPr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5EA6FACE-1FFB-4BD7-9BC6-C98C0AE0663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5297488"/>
            <a:ext cx="2117725" cy="288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defRPr sz="2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BA704397-E84C-4EAA-B09F-C1AF05C5620B}" type="slidenum">
              <a:rPr lang="fr-FR" altLang="en-US"/>
              <a:pPr/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1E6EABB8-C373-432C-AF91-994895AE2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7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en-US" sz="4400" dirty="0">
                <a:solidFill>
                  <a:srgbClr val="FFFFFF"/>
                </a:solidFill>
                <a:latin typeface="Arial" panose="020B0604020202020204" pitchFamily="34" charset="0"/>
              </a:rPr>
              <a:t>Dimanche XXX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22FEEAE-3B6C-414A-B72B-1D197BADC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45113"/>
            <a:ext cx="9144000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en-US" sz="4000" i="1" dirty="0">
                <a:solidFill>
                  <a:srgbClr val="FFFFFF"/>
                </a:solidFill>
                <a:latin typeface="Times New Roman" panose="02020603050405020304" pitchFamily="18" charset="0"/>
              </a:rPr>
              <a:t>X dimanche de l’Avent/Carême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224A0618-FA9F-4EE1-9320-3E7B5AC43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456547"/>
            <a:ext cx="8891588" cy="480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  <a:t>Je crois en Dieu, le Père tout-puissant, </a:t>
            </a:r>
          </a:p>
          <a:p>
            <a:pPr eaLnBrk="1" hangingPunct="1">
              <a:buClrTx/>
              <a:buFontTx/>
              <a:buNone/>
            </a:pPr>
            <a: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  <a:t>Créateur du ciel et de la terre.</a:t>
            </a:r>
            <a:b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  <a:t>Et en Jésus Christ, son Fils unique, notre Seigneur ; </a:t>
            </a:r>
          </a:p>
          <a:p>
            <a:pPr eaLnBrk="1" hangingPunct="1">
              <a:buClrTx/>
              <a:buFontTx/>
              <a:buNone/>
            </a:pPr>
            <a: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  <a:t>qui a été conçu du Saint Esprit, </a:t>
            </a:r>
          </a:p>
          <a:p>
            <a:pPr eaLnBrk="1" hangingPunct="1">
              <a:buClrTx/>
              <a:buFontTx/>
              <a:buNone/>
            </a:pPr>
            <a: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  <a:t>est né de la Vierge Marie,</a:t>
            </a:r>
            <a:b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  <a:t>a souffert sous Ponce Pilate, </a:t>
            </a:r>
          </a:p>
          <a:p>
            <a:pPr eaLnBrk="1" hangingPunct="1">
              <a:buClrTx/>
              <a:buFontTx/>
              <a:buNone/>
            </a:pPr>
            <a: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  <a:t>a été crucifié, est mort et a été enseveli, est descendu aux enfers ;</a:t>
            </a: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3EE0FD4B-2324-461C-9ECB-8FD048693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075" y="5291138"/>
            <a:ext cx="2189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ClrTx/>
              <a:buFontTx/>
              <a:buNone/>
            </a:pPr>
            <a:r>
              <a:rPr lang="fr-FR" altLang="en-US" b="1">
                <a:solidFill>
                  <a:srgbClr val="FFFFFF"/>
                </a:solidFill>
              </a:rPr>
              <a:t>Symbole des Apôtres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>
            <a:extLst>
              <a:ext uri="{FF2B5EF4-FFF2-40B4-BE49-F238E27FC236}">
                <a16:creationId xmlns:a16="http://schemas.microsoft.com/office/drawing/2014/main" id="{E6482E1D-15CB-4BDE-A448-14C045130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18157"/>
            <a:ext cx="9142413" cy="42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  <a:t>le troisième jour est ressuscité des morts, est monté aux cieux, est assis à la droite de Dieu le Père tout-puissant, d'où il viendra juger les vivants et les morts.</a:t>
            </a:r>
            <a:b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fr-FR" altLang="en-US" sz="3400" dirty="0">
                <a:solidFill>
                  <a:srgbClr val="FFFFFF"/>
                </a:solidFill>
                <a:latin typeface="Arial" panose="020B0604020202020204" pitchFamily="34" charset="0"/>
              </a:rPr>
              <a:t>Je crois en l'Esprit Saint, à la sainte Église catholique, à la communion des saints, à la rémission des péchés, à la résurrection de la chair, à la vie éternelle.                            Amen</a:t>
            </a: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1B1AB4CA-A153-47B5-B806-A140122D0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075" y="5291138"/>
            <a:ext cx="2189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ClrTx/>
              <a:buFontTx/>
              <a:buNone/>
            </a:pPr>
            <a:r>
              <a:rPr lang="fr-FR" altLang="en-US" b="1">
                <a:solidFill>
                  <a:srgbClr val="FFFFFF"/>
                </a:solidFill>
              </a:rPr>
              <a:t>Symbole des Apôtres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D68B3E43-796C-4A38-B8B5-F08421564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805" y="2140744"/>
            <a:ext cx="8640390" cy="77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r>
              <a:rPr lang="fr-FR" altLang="en-US" sz="4400" dirty="0">
                <a:solidFill>
                  <a:srgbClr val="FFFFFF"/>
                </a:solidFill>
                <a:latin typeface="Arial" panose="020B0604020202020204" pitchFamily="34" charset="0"/>
              </a:rPr>
              <a:t>Prière universelle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>
            <a:extLst>
              <a:ext uri="{FF2B5EF4-FFF2-40B4-BE49-F238E27FC236}">
                <a16:creationId xmlns:a16="http://schemas.microsoft.com/office/drawing/2014/main" id="{044AC554-B47F-44F1-9650-863A88C2C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816" y="1710736"/>
            <a:ext cx="7884368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288"/>
              </a:spcBef>
              <a:spcAft>
                <a:spcPts val="288"/>
              </a:spcAft>
            </a:pPr>
            <a:r>
              <a:rPr lang="fr-FR" altLang="en-US" sz="3200" b="1" dirty="0">
                <a:solidFill>
                  <a:srgbClr val="FFFFFF"/>
                </a:solidFill>
                <a:latin typeface="Arial" panose="020B0604020202020204" pitchFamily="34" charset="0"/>
              </a:rPr>
              <a:t>Offrandes</a:t>
            </a:r>
          </a:p>
        </p:txBody>
      </p:sp>
    </p:spTree>
    <p:extLst>
      <p:ext uri="{BB962C8B-B14F-4D97-AF65-F5344CB8AC3E}">
        <p14:creationId xmlns:p14="http://schemas.microsoft.com/office/powerpoint/2010/main" val="37910207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702DCFE7-1C1F-4FEE-BBD7-7401A2294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768" y="1703042"/>
            <a:ext cx="8748464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r>
              <a:rPr lang="fr-FR" altLang="en-US" sz="3600" b="1" dirty="0">
                <a:solidFill>
                  <a:srgbClr val="FFFFFF"/>
                </a:solidFill>
                <a:latin typeface="Arial" panose="020B0604020202020204" pitchFamily="34" charset="0"/>
              </a:rPr>
              <a:t>Louange eucharistique (Sanctus)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>
            <a:extLst>
              <a:ext uri="{FF2B5EF4-FFF2-40B4-BE49-F238E27FC236}">
                <a16:creationId xmlns:a16="http://schemas.microsoft.com/office/drawing/2014/main" id="{7BF0D846-5780-4DE9-BC8A-8050163B9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764" y="1149044"/>
            <a:ext cx="8820472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/>
            <a:r>
              <a:rPr lang="fr-FR" altLang="en-US" sz="3600" b="1" dirty="0">
                <a:solidFill>
                  <a:srgbClr val="FFFFFF"/>
                </a:solidFill>
                <a:latin typeface="Arial" panose="020B0604020202020204" pitchFamily="34" charset="0"/>
              </a:rPr>
              <a:t>Anamnèse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014FB874-A6CD-4F6B-B837-F5A82B2B0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8825"/>
            <a:ext cx="9144000" cy="47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endParaRPr lang="fr-FR" altLang="en-US" sz="4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1" hangingPunct="1">
              <a:buClrTx/>
              <a:buFontTx/>
              <a:buNone/>
            </a:pPr>
            <a:r>
              <a:rPr lang="fr-FR" altLang="en-US" sz="4000" b="1" dirty="0">
                <a:solidFill>
                  <a:srgbClr val="FFFFFF"/>
                </a:solidFill>
                <a:latin typeface="Arial" panose="020B0604020202020204" pitchFamily="34" charset="0"/>
              </a:rPr>
              <a:t>Chant d’entrée </a:t>
            </a:r>
          </a:p>
          <a:p>
            <a:pPr eaLnBrk="1" hangingPunct="1">
              <a:buClrTx/>
              <a:buFontTx/>
              <a:buNone/>
            </a:pPr>
            <a:endParaRPr lang="fr-FR" altLang="en-US" sz="4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1" hangingPunct="1">
              <a:buClrTx/>
              <a:buFontTx/>
              <a:buNone/>
            </a:pPr>
            <a:r>
              <a:rPr lang="fr-FR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[Pour chaque chant : Ajouter </a:t>
            </a:r>
            <a:r>
              <a:rPr lang="fr-FR" altLang="en-US" sz="20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suffisament</a:t>
            </a:r>
            <a:r>
              <a:rPr lang="fr-FR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 de diapos pour tous les versets et le refrain : Insert/Nouvelle diapo/Dupliquer la diapo. Répéter le diapo du refrain. </a:t>
            </a:r>
          </a:p>
          <a:p>
            <a:pPr eaLnBrk="1" hangingPunct="1">
              <a:buClrTx/>
              <a:buFontTx/>
              <a:buNone/>
            </a:pPr>
            <a:r>
              <a:rPr lang="fr-FR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Laisser une diapo noire entre les chants/prières. Pas de Gloire à Dieu pendant l’Avent ou le Carême</a:t>
            </a:r>
          </a:p>
          <a:p>
            <a:pPr eaLnBrk="1" hangingPunct="1">
              <a:buClrTx/>
              <a:buFontTx/>
              <a:buNone/>
            </a:pPr>
            <a:r>
              <a:rPr lang="fr-FR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Veillez à ce que la taille de police soit 30 ou plus partout.</a:t>
            </a:r>
          </a:p>
          <a:p>
            <a:pPr eaLnBrk="1" hangingPunct="1">
              <a:buClrTx/>
              <a:buFontTx/>
              <a:buNone/>
            </a:pPr>
            <a:r>
              <a:rPr lang="fr-FR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Supprimez ces instructions !]</a:t>
            </a:r>
          </a:p>
          <a:p>
            <a:pPr algn="ctr" eaLnBrk="1" hangingPunct="1">
              <a:buClrTx/>
              <a:buFontTx/>
              <a:buNone/>
            </a:pPr>
            <a:r>
              <a:rPr lang="fr-FR" altLang="en-US" sz="40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>
            <a:extLst>
              <a:ext uri="{FF2B5EF4-FFF2-40B4-BE49-F238E27FC236}">
                <a16:creationId xmlns:a16="http://schemas.microsoft.com/office/drawing/2014/main" id="{43BE0F39-A032-44BE-B4A7-ED3711EE6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89087"/>
            <a:ext cx="9144000" cy="3938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27025" indent="-150813" eaLnBrk="0" hangingPunct="0"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altLang="en-US" sz="4000" dirty="0">
                <a:solidFill>
                  <a:srgbClr val="FFFFFF"/>
                </a:solidFill>
                <a:latin typeface="Arial" panose="020B0604020202020204" pitchFamily="34" charset="0"/>
              </a:rPr>
              <a:t>Notre père qui es aux cieux, 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altLang="en-US" sz="4000" dirty="0">
                <a:solidFill>
                  <a:srgbClr val="FFFFFF"/>
                </a:solidFill>
                <a:latin typeface="Arial" panose="020B0604020202020204" pitchFamily="34" charset="0"/>
              </a:rPr>
              <a:t>Que ton nom soit sanctifié,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altLang="en-US" sz="4000" dirty="0">
                <a:solidFill>
                  <a:srgbClr val="FFFFFF"/>
                </a:solidFill>
                <a:latin typeface="Arial" panose="020B0604020202020204" pitchFamily="34" charset="0"/>
              </a:rPr>
              <a:t>Que ton règne vienne, 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altLang="en-US" sz="4000" dirty="0">
                <a:solidFill>
                  <a:srgbClr val="FFFFFF"/>
                </a:solidFill>
                <a:latin typeface="Arial" panose="020B0604020202020204" pitchFamily="34" charset="0"/>
              </a:rPr>
              <a:t>Que ta volonté soit faite 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altLang="en-US" sz="4000" dirty="0">
                <a:solidFill>
                  <a:srgbClr val="FFFFFF"/>
                </a:solidFill>
                <a:latin typeface="Arial" panose="020B0604020202020204" pitchFamily="34" charset="0"/>
              </a:rPr>
              <a:t>sur la terre comme au ciel.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090BF210-9982-45E1-9EF9-A3067BC2E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05111"/>
            <a:ext cx="9144000" cy="350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27025" indent="-150813" eaLnBrk="0" hangingPunct="0"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altLang="en-US" sz="4000" dirty="0">
                <a:solidFill>
                  <a:srgbClr val="FFFFFF"/>
                </a:solidFill>
                <a:latin typeface="Arial" panose="020B0604020202020204" pitchFamily="34" charset="0"/>
              </a:rPr>
              <a:t>Donne-nous aujourd’hui, notre pain de ce jour,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altLang="en-US" sz="4000" dirty="0">
                <a:solidFill>
                  <a:srgbClr val="FFFFFF"/>
                </a:solidFill>
                <a:latin typeface="Arial" panose="020B0604020202020204" pitchFamily="34" charset="0"/>
              </a:rPr>
              <a:t>Pardonne-nous nos offenses comme nous pardonnons aussi à ceux qui nous ont offensés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1">
            <a:extLst>
              <a:ext uri="{FF2B5EF4-FFF2-40B4-BE49-F238E27FC236}">
                <a16:creationId xmlns:a16="http://schemas.microsoft.com/office/drawing/2014/main" id="{31BB5A12-21C0-4CF6-93E6-FBD351B4B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61777"/>
            <a:ext cx="9144000" cy="439303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279400" eaLnBrk="1" hangingPunct="1">
              <a:spcBef>
                <a:spcPts val="600"/>
              </a:spcBef>
            </a:pPr>
            <a:r>
              <a:rPr lang="fr-FR" altLang="en-US" sz="4000" dirty="0">
                <a:solidFill>
                  <a:srgbClr val="FFFFFF"/>
                </a:solidFill>
                <a:latin typeface="Arial" panose="020B0604020202020204" pitchFamily="34" charset="0"/>
              </a:rPr>
              <a:t>Ne nous laisse pas entrer en tentation, mais délivre-nous du mal.</a:t>
            </a:r>
          </a:p>
          <a:p>
            <a:pPr marL="327025" indent="-150813">
              <a:spcBef>
                <a:spcPts val="600"/>
              </a:spcBef>
              <a:buFont typeface="Arial" charset="0"/>
              <a:buChar char="•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/>
            </a:pPr>
            <a:endParaRPr lang="fr-FR" sz="4000" dirty="0">
              <a:solidFill>
                <a:srgbClr val="FFFFFF"/>
              </a:solidFill>
              <a:latin typeface="Arial" charset="0"/>
              <a:ea typeface="+mn-ea"/>
              <a:cs typeface="Arial" charset="0"/>
            </a:endParaRPr>
          </a:p>
          <a:p>
            <a:pPr marL="327025" indent="-150813">
              <a:spcBef>
                <a:spcPts val="600"/>
              </a:spcBef>
              <a:buFont typeface="Arial" charset="0"/>
              <a:buChar char="•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/>
            </a:pPr>
            <a:r>
              <a:rPr lang="fr-FR" sz="4000" dirty="0">
                <a:solidFill>
                  <a:srgbClr val="FFFFFF"/>
                </a:solidFill>
                <a:latin typeface="Arial" charset="0"/>
                <a:ea typeface="+mn-ea"/>
                <a:cs typeface="Arial" charset="0"/>
              </a:rPr>
              <a:t>Car c’est à toi qu’appartiennent le règne, la puissance et la gloire pour les siècles des siècles.          Amen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5809C74A-3CB8-4BC1-A08C-2A4291991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835" y="1880097"/>
            <a:ext cx="6984330" cy="195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fr-FR" altLang="en-US" sz="3200" dirty="0">
                <a:solidFill>
                  <a:srgbClr val="FFFFFF"/>
                </a:solidFill>
                <a:latin typeface="Arial" panose="020B0604020202020204" pitchFamily="34" charset="0"/>
              </a:rPr>
              <a:t>Fraction (Agneau de Dieu/Paix)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>
            <a:extLst>
              <a:ext uri="{FF2B5EF4-FFF2-40B4-BE49-F238E27FC236}">
                <a16:creationId xmlns:a16="http://schemas.microsoft.com/office/drawing/2014/main" id="{54F7DB8E-4498-4E7D-A36F-755ADE3B1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84" y="1826152"/>
            <a:ext cx="8460432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fr-FR" altLang="en-US" sz="3200" b="1" dirty="0">
                <a:solidFill>
                  <a:srgbClr val="FFFFFF"/>
                </a:solidFill>
                <a:latin typeface="Arial" panose="020B0604020202020204" pitchFamily="34" charset="0"/>
              </a:rPr>
              <a:t>Communion</a:t>
            </a:r>
          </a:p>
        </p:txBody>
      </p:sp>
    </p:spTree>
    <p:extLst>
      <p:ext uri="{BB962C8B-B14F-4D97-AF65-F5344CB8AC3E}">
        <p14:creationId xmlns:p14="http://schemas.microsoft.com/office/powerpoint/2010/main" val="507274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>
            <a:extLst>
              <a:ext uri="{FF2B5EF4-FFF2-40B4-BE49-F238E27FC236}">
                <a16:creationId xmlns:a16="http://schemas.microsoft.com/office/drawing/2014/main" id="{9666705D-6242-4BC9-B214-AD52FDF84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fr-FR" altLang="en-US" sz="4000" dirty="0">
                <a:solidFill>
                  <a:srgbClr val="FFFFFF"/>
                </a:solidFill>
                <a:latin typeface="Arial" panose="020B0604020202020204" pitchFamily="34" charset="0"/>
              </a:rPr>
              <a:t>Messes de la semaine</a:t>
            </a: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F15E2BAE-7D3A-43DE-BC4C-A5FB1991C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96988"/>
            <a:ext cx="9144000" cy="422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Mardi : 17h St Egrève (La Monta) </a:t>
            </a:r>
          </a:p>
          <a:p>
            <a:pPr eaLnBrk="1" hangingPunct="1">
              <a:buClrTx/>
              <a:buFontTx/>
              <a:buNone/>
            </a:pPr>
            <a:endParaRPr lang="fr-FR" altLang="en-US" sz="28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1" hangingPunct="1">
              <a:buClrTx/>
              <a:buFontTx/>
              <a:buNone/>
            </a:pP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Mercredi : 9h St Christophe (</a:t>
            </a:r>
            <a:r>
              <a:rPr lang="fr-FR" altLang="en-US" sz="2800" dirty="0" err="1">
                <a:solidFill>
                  <a:srgbClr val="FFFFFF"/>
                </a:solidFill>
                <a:latin typeface="Arial" panose="020B0604020202020204" pitchFamily="34" charset="0"/>
              </a:rPr>
              <a:t>Prédieu</a:t>
            </a: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</a:p>
          <a:p>
            <a:pPr eaLnBrk="1" hangingPunct="1">
              <a:buClrTx/>
              <a:buFontTx/>
              <a:buNone/>
            </a:pP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Jeudi : 9h St Christophe (</a:t>
            </a:r>
            <a:r>
              <a:rPr lang="fr-FR" altLang="en-US" sz="2800" dirty="0" err="1">
                <a:solidFill>
                  <a:srgbClr val="FFFFFF"/>
                </a:solidFill>
                <a:latin typeface="Arial" panose="020B0604020202020204" pitchFamily="34" charset="0"/>
              </a:rPr>
              <a:t>Prédieu</a:t>
            </a: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</a:p>
          <a:p>
            <a:pPr eaLnBrk="1" hangingPunct="1">
              <a:buClrTx/>
              <a:buFontTx/>
              <a:buNone/>
            </a:pP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  </a:t>
            </a:r>
          </a:p>
          <a:p>
            <a:pPr eaLnBrk="1" hangingPunct="1">
              <a:buClrTx/>
              <a:buFontTx/>
              <a:buNone/>
            </a:pP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Vendredi : 15h, XXXX</a:t>
            </a:r>
          </a:p>
          <a:p>
            <a:pPr eaLnBrk="1" hangingPunct="1">
              <a:buClrTx/>
              <a:buFontTx/>
              <a:buNone/>
            </a:pPr>
            <a:endParaRPr lang="fr-FR" altLang="en-US" sz="28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1" hangingPunct="1">
              <a:buClrTx/>
              <a:buFontTx/>
              <a:buNone/>
            </a:pP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Samedi : 18h30 XXXX</a:t>
            </a:r>
          </a:p>
          <a:p>
            <a:pPr eaLnBrk="1" hangingPunct="1">
              <a:buClrTx/>
              <a:buFontTx/>
              <a:buNone/>
            </a:pP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Dimanche : 10h St Christophe (</a:t>
            </a:r>
            <a:r>
              <a:rPr lang="fr-FR" altLang="en-US" sz="2800" dirty="0" err="1">
                <a:solidFill>
                  <a:srgbClr val="FFFFFF"/>
                </a:solidFill>
                <a:latin typeface="Arial" panose="020B0604020202020204" pitchFamily="34" charset="0"/>
              </a:rPr>
              <a:t>Prédieu</a:t>
            </a: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</a:p>
          <a:p>
            <a:pPr eaLnBrk="1" hangingPunct="1">
              <a:buClrTx/>
              <a:buFontTx/>
              <a:buNone/>
            </a:pPr>
            <a:endParaRPr lang="fr-FR" altLang="en-US" sz="28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1" hangingPunct="1">
              <a:buClrTx/>
              <a:buFontTx/>
              <a:buNone/>
            </a:pPr>
            <a:endParaRPr lang="fr-FR" altLang="en-US" sz="28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>
            <a:extLst>
              <a:ext uri="{FF2B5EF4-FFF2-40B4-BE49-F238E27FC236}">
                <a16:creationId xmlns:a16="http://schemas.microsoft.com/office/drawing/2014/main" id="{1833E5F5-19F3-4F42-AE51-743360BD7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8" y="974725"/>
            <a:ext cx="914400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4A1FDE97-AA14-4203-879A-7BB99AE6F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2163"/>
            <a:ext cx="9144000" cy="422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endParaRPr lang="fr-FR" altLang="en-US" sz="28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1" hangingPunct="1">
              <a:buClrTx/>
              <a:buFontTx/>
              <a:buNone/>
            </a:pP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Mardi, Vendredi et Samedi : 10h-12h, MP</a:t>
            </a:r>
          </a:p>
          <a:p>
            <a:pPr eaLnBrk="1" hangingPunct="1">
              <a:buClrTx/>
              <a:buFontTx/>
              <a:buNone/>
            </a:pPr>
            <a:endParaRPr lang="fr-FR" altLang="en-US" sz="28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1" hangingPunct="1">
              <a:buClrTx/>
              <a:buFontTx/>
              <a:buNone/>
            </a:pPr>
            <a:r>
              <a:rPr lang="fr-FR" altLang="en-US" sz="2800" dirty="0">
                <a:solidFill>
                  <a:srgbClr val="FFFFFF"/>
                </a:solidFill>
                <a:latin typeface="Arial" panose="020B0604020202020204" pitchFamily="34" charset="0"/>
              </a:rPr>
              <a:t>Téléphone : 04 76 75 26 39</a:t>
            </a:r>
          </a:p>
          <a:p>
            <a:pPr eaLnBrk="1" hangingPunct="1">
              <a:buClrTx/>
              <a:buFontTx/>
              <a:buNone/>
            </a:pPr>
            <a:endParaRPr lang="fr-FR" altLang="en-US" sz="12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1" hangingPunct="1">
              <a:buClrTx/>
              <a:buFontTx/>
              <a:buNone/>
            </a:pPr>
            <a:endParaRPr lang="fr-FR" altLang="en-US" sz="28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1" hangingPunct="1">
              <a:buClrTx/>
              <a:buFontTx/>
              <a:buNone/>
            </a:pPr>
            <a:endParaRPr lang="fr-FR" altLang="en-US" sz="1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4276" name="Rectangle 1">
            <a:extLst>
              <a:ext uri="{FF2B5EF4-FFF2-40B4-BE49-F238E27FC236}">
                <a16:creationId xmlns:a16="http://schemas.microsoft.com/office/drawing/2014/main" id="{8D85C7E0-5937-4E69-838E-32155A8D6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fr-FR" altLang="en-US" sz="4000" dirty="0">
                <a:solidFill>
                  <a:srgbClr val="FFFFFF"/>
                </a:solidFill>
                <a:latin typeface="Arial" panose="020B0604020202020204" pitchFamily="34" charset="0"/>
              </a:rPr>
              <a:t>Permanences d’accueil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>
            <a:extLst>
              <a:ext uri="{FF2B5EF4-FFF2-40B4-BE49-F238E27FC236}">
                <a16:creationId xmlns:a16="http://schemas.microsoft.com/office/drawing/2014/main" id="{1833E5F5-19F3-4F42-AE51-743360BD7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8" y="974725"/>
            <a:ext cx="914400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4A1FDE97-AA14-4203-879A-7BB99AE6F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2163"/>
            <a:ext cx="9144000" cy="422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endParaRPr lang="fr-FR" altLang="en-US" sz="28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1" hangingPunct="1">
              <a:buClrTx/>
              <a:buFontTx/>
              <a:buNone/>
            </a:pPr>
            <a:endParaRPr lang="fr-FR" altLang="en-US" sz="28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1" hangingPunct="1">
              <a:buClrTx/>
              <a:buFontTx/>
              <a:buNone/>
            </a:pPr>
            <a:endParaRPr lang="fr-FR" altLang="en-US" sz="1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4276" name="Rectangle 1">
            <a:extLst>
              <a:ext uri="{FF2B5EF4-FFF2-40B4-BE49-F238E27FC236}">
                <a16:creationId xmlns:a16="http://schemas.microsoft.com/office/drawing/2014/main" id="{8D85C7E0-5937-4E69-838E-32155A8D6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fr-FR" altLang="en-US" sz="4000" dirty="0">
                <a:solidFill>
                  <a:srgbClr val="FFFFFF"/>
                </a:solidFill>
                <a:latin typeface="Arial" panose="020B0604020202020204" pitchFamily="34" charset="0"/>
              </a:rPr>
              <a:t>Réunions de la semaine</a:t>
            </a:r>
          </a:p>
        </p:txBody>
      </p:sp>
    </p:spTree>
    <p:extLst>
      <p:ext uri="{BB962C8B-B14F-4D97-AF65-F5344CB8AC3E}">
        <p14:creationId xmlns:p14="http://schemas.microsoft.com/office/powerpoint/2010/main" val="31488386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>
            <a:extLst>
              <a:ext uri="{FF2B5EF4-FFF2-40B4-BE49-F238E27FC236}">
                <a16:creationId xmlns:a16="http://schemas.microsoft.com/office/drawing/2014/main" id="{2223F0D1-08E5-4617-82CF-208AED086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824" y="325741"/>
            <a:ext cx="7740352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288"/>
              </a:spcBef>
              <a:spcAft>
                <a:spcPts val="288"/>
              </a:spcAft>
            </a:pPr>
            <a:r>
              <a:rPr lang="fr-FR" altLang="en-US" sz="3200" dirty="0">
                <a:solidFill>
                  <a:srgbClr val="FFFFFF"/>
                </a:solidFill>
                <a:latin typeface="Arial" panose="020B0604020202020204" pitchFamily="34" charset="0"/>
              </a:rPr>
              <a:t>Envoi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8C100461-AA0D-49BB-85E6-53F167222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038"/>
            <a:ext cx="9144000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Aft>
                <a:spcPts val="800"/>
              </a:spcAft>
            </a:pPr>
            <a:r>
              <a:rPr lang="fr-FR" altLang="en-US" sz="3600" b="1" dirty="0">
                <a:solidFill>
                  <a:srgbClr val="FFFFFF"/>
                </a:solidFill>
                <a:latin typeface="Arial" panose="020B0604020202020204" pitchFamily="34" charset="0"/>
              </a:rPr>
              <a:t>Préparation pénitentielle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>
            <a:extLst>
              <a:ext uri="{FF2B5EF4-FFF2-40B4-BE49-F238E27FC236}">
                <a16:creationId xmlns:a16="http://schemas.microsoft.com/office/drawing/2014/main" id="{2AEA7082-A9B4-4B76-AD40-AB958D607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03261"/>
            <a:ext cx="9144000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/>
            <a:r>
              <a:rPr lang="fr-FR" altLang="en-US" sz="4000" b="1" dirty="0">
                <a:solidFill>
                  <a:srgbClr val="FFFFFF"/>
                </a:solidFill>
                <a:latin typeface="Arial" panose="020B0604020202020204" pitchFamily="34" charset="0"/>
              </a:rPr>
              <a:t>Refrain psaume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>
            <a:extLst>
              <a:ext uri="{FF2B5EF4-FFF2-40B4-BE49-F238E27FC236}">
                <a16:creationId xmlns:a16="http://schemas.microsoft.com/office/drawing/2014/main" id="{12123E39-6424-421F-A588-6BB452BD8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812" y="348825"/>
            <a:ext cx="7956376" cy="224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fr-FR" altLang="en-US" sz="4000" b="1" dirty="0">
                <a:solidFill>
                  <a:srgbClr val="FFFFFF"/>
                </a:solidFill>
                <a:latin typeface="Arial" panose="020B0604020202020204" pitchFamily="34" charset="0"/>
              </a:rPr>
              <a:t>Acclamation </a:t>
            </a:r>
          </a:p>
          <a:p>
            <a:pPr algn="ctr" eaLnBrk="1" hangingPunct="1">
              <a:buClrTx/>
              <a:buFontTx/>
              <a:buNone/>
            </a:pPr>
            <a:endParaRPr lang="fr-FR" altLang="en-US" sz="4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1" hangingPunct="1">
              <a:buClrTx/>
              <a:buFontTx/>
              <a:buNone/>
            </a:pPr>
            <a:r>
              <a:rPr lang="fr-FR" alt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[pas d’Alléluia, mais d’autres paroles pendant le Carême] </a:t>
            </a:r>
          </a:p>
          <a:p>
            <a:pPr algn="ctr" eaLnBrk="1" hangingPunct="1">
              <a:buClrTx/>
              <a:buFontTx/>
              <a:buNone/>
            </a:pPr>
            <a:endParaRPr lang="fr-FR" altLang="en-US" sz="4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450</Words>
  <Application>Microsoft Office PowerPoint</Application>
  <PresentationFormat>Custom</PresentationFormat>
  <Paragraphs>92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34</vt:i4>
      </vt:variant>
    </vt:vector>
  </HeadingPairs>
  <TitlesOfParts>
    <vt:vector size="50" baseType="lpstr">
      <vt:lpstr>Arial</vt:lpstr>
      <vt:lpstr>Calibri</vt:lpstr>
      <vt:lpstr>Times New Roman</vt:lpstr>
      <vt:lpstr>Thème Office</vt:lpstr>
      <vt:lpstr>1_Thème Office</vt:lpstr>
      <vt:lpstr>2_Thème Office</vt:lpstr>
      <vt:lpstr>3_Thème Office</vt:lpstr>
      <vt:lpstr>4_Thème Office</vt:lpstr>
      <vt:lpstr>5_Thème Office</vt:lpstr>
      <vt:lpstr>6_Thème Office</vt:lpstr>
      <vt:lpstr>7_Thème Office</vt:lpstr>
      <vt:lpstr>8_Thème Office</vt:lpstr>
      <vt:lpstr>9_Thème Office</vt:lpstr>
      <vt:lpstr>10_Thème Office</vt:lpstr>
      <vt:lpstr>11_Thème Office</vt:lpstr>
      <vt:lpstr>12_Thème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MF</dc:creator>
  <cp:lastModifiedBy>TWS Editing</cp:lastModifiedBy>
  <cp:revision>84</cp:revision>
  <cp:lastPrinted>1601-01-01T00:00:00Z</cp:lastPrinted>
  <dcterms:created xsi:type="dcterms:W3CDTF">2014-12-18T20:53:22Z</dcterms:created>
  <dcterms:modified xsi:type="dcterms:W3CDTF">2023-10-02T09:18:25Z</dcterms:modified>
</cp:coreProperties>
</file>