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Masters/slideMaster1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theme/theme6.xml" ContentType="application/vnd.openxmlformats-officedocument.theme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theme/theme7.xml" ContentType="application/vnd.openxmlformats-officedocument.theme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theme/theme8.xml" ContentType="application/vnd.openxmlformats-officedocument.theme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theme/theme9.xml" ContentType="application/vnd.openxmlformats-officedocument.theme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theme/theme10.xml" ContentType="application/vnd.openxmlformats-officedocument.theme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slideLayouts/slideLayout120.xml" ContentType="application/vnd.openxmlformats-officedocument.presentationml.slideLayout+xml"/>
  <Override PartName="/ppt/slideLayouts/slideLayout121.xml" ContentType="application/vnd.openxmlformats-officedocument.presentationml.slideLayout+xml"/>
  <Override PartName="/ppt/theme/theme11.xml" ContentType="application/vnd.openxmlformats-officedocument.theme+xml"/>
  <Override PartName="/ppt/slideLayouts/slideLayout122.xml" ContentType="application/vnd.openxmlformats-officedocument.presentationml.slideLayout+xml"/>
  <Override PartName="/ppt/slideLayouts/slideLayout123.xml" ContentType="application/vnd.openxmlformats-officedocument.presentationml.slideLayout+xml"/>
  <Override PartName="/ppt/slideLayouts/slideLayout124.xml" ContentType="application/vnd.openxmlformats-officedocument.presentationml.slideLayout+xml"/>
  <Override PartName="/ppt/slideLayouts/slideLayout125.xml" ContentType="application/vnd.openxmlformats-officedocument.presentationml.slideLayout+xml"/>
  <Override PartName="/ppt/slideLayouts/slideLayout126.xml" ContentType="application/vnd.openxmlformats-officedocument.presentationml.slideLayout+xml"/>
  <Override PartName="/ppt/slideLayouts/slideLayout127.xml" ContentType="application/vnd.openxmlformats-officedocument.presentationml.slideLayout+xml"/>
  <Override PartName="/ppt/slideLayouts/slideLayout128.xml" ContentType="application/vnd.openxmlformats-officedocument.presentationml.slideLayout+xml"/>
  <Override PartName="/ppt/slideLayouts/slideLayout129.xml" ContentType="application/vnd.openxmlformats-officedocument.presentationml.slideLayout+xml"/>
  <Override PartName="/ppt/slideLayouts/slideLayout130.xml" ContentType="application/vnd.openxmlformats-officedocument.presentationml.slideLayout+xml"/>
  <Override PartName="/ppt/slideLayouts/slideLayout131.xml" ContentType="application/vnd.openxmlformats-officedocument.presentationml.slideLayout+xml"/>
  <Override PartName="/ppt/slideLayouts/slideLayout132.xml" ContentType="application/vnd.openxmlformats-officedocument.presentationml.slideLayout+xml"/>
  <Override PartName="/ppt/theme/theme12.xml" ContentType="application/vnd.openxmlformats-officedocument.theme+xml"/>
  <Override PartName="/ppt/slideLayouts/slideLayout133.xml" ContentType="application/vnd.openxmlformats-officedocument.presentationml.slideLayout+xml"/>
  <Override PartName="/ppt/slideLayouts/slideLayout134.xml" ContentType="application/vnd.openxmlformats-officedocument.presentationml.slideLayout+xml"/>
  <Override PartName="/ppt/slideLayouts/slideLayout135.xml" ContentType="application/vnd.openxmlformats-officedocument.presentationml.slideLayout+xml"/>
  <Override PartName="/ppt/slideLayouts/slideLayout136.xml" ContentType="application/vnd.openxmlformats-officedocument.presentationml.slideLayout+xml"/>
  <Override PartName="/ppt/slideLayouts/slideLayout137.xml" ContentType="application/vnd.openxmlformats-officedocument.presentationml.slideLayout+xml"/>
  <Override PartName="/ppt/slideLayouts/slideLayout138.xml" ContentType="application/vnd.openxmlformats-officedocument.presentationml.slideLayout+xml"/>
  <Override PartName="/ppt/slideLayouts/slideLayout139.xml" ContentType="application/vnd.openxmlformats-officedocument.presentationml.slideLayout+xml"/>
  <Override PartName="/ppt/slideLayouts/slideLayout140.xml" ContentType="application/vnd.openxmlformats-officedocument.presentationml.slideLayout+xml"/>
  <Override PartName="/ppt/slideLayouts/slideLayout141.xml" ContentType="application/vnd.openxmlformats-officedocument.presentationml.slideLayout+xml"/>
  <Override PartName="/ppt/slideLayouts/slideLayout142.xml" ContentType="application/vnd.openxmlformats-officedocument.presentationml.slideLayout+xml"/>
  <Override PartName="/ppt/slideLayouts/slideLayout143.xml" ContentType="application/vnd.openxmlformats-officedocument.presentationml.slideLayout+xml"/>
  <Override PartName="/ppt/theme/theme13.xml" ContentType="application/vnd.openxmlformats-officedocument.theme+xml"/>
  <Override PartName="/ppt/theme/theme1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  <p:sldMasterId id="2147483649" r:id="rId2"/>
    <p:sldMasterId id="2147483650" r:id="rId3"/>
    <p:sldMasterId id="2147483651" r:id="rId4"/>
    <p:sldMasterId id="2147483652" r:id="rId5"/>
    <p:sldMasterId id="2147483653" r:id="rId6"/>
    <p:sldMasterId id="2147483654" r:id="rId7"/>
    <p:sldMasterId id="2147483655" r:id="rId8"/>
    <p:sldMasterId id="2147483656" r:id="rId9"/>
    <p:sldMasterId id="2147483657" r:id="rId10"/>
    <p:sldMasterId id="2147483658" r:id="rId11"/>
    <p:sldMasterId id="2147483659" r:id="rId12"/>
    <p:sldMasterId id="2147483660" r:id="rId13"/>
  </p:sldMasterIdLst>
  <p:notesMasterIdLst>
    <p:notesMasterId r:id="rId48"/>
  </p:notesMasterIdLst>
  <p:sldIdLst>
    <p:sldId id="256" r:id="rId14"/>
    <p:sldId id="257" r:id="rId15"/>
    <p:sldId id="264" r:id="rId16"/>
    <p:sldId id="265" r:id="rId17"/>
    <p:sldId id="266" r:id="rId18"/>
    <p:sldId id="277" r:id="rId19"/>
    <p:sldId id="278" r:id="rId20"/>
    <p:sldId id="280" r:id="rId21"/>
    <p:sldId id="281" r:id="rId22"/>
    <p:sldId id="282" r:id="rId23"/>
    <p:sldId id="283" r:id="rId24"/>
    <p:sldId id="284" r:id="rId25"/>
    <p:sldId id="285" r:id="rId26"/>
    <p:sldId id="286" r:id="rId27"/>
    <p:sldId id="306" r:id="rId28"/>
    <p:sldId id="290" r:id="rId29"/>
    <p:sldId id="291" r:id="rId30"/>
    <p:sldId id="292" r:id="rId31"/>
    <p:sldId id="293" r:id="rId32"/>
    <p:sldId id="294" r:id="rId33"/>
    <p:sldId id="295" r:id="rId34"/>
    <p:sldId id="296" r:id="rId35"/>
    <p:sldId id="297" r:id="rId36"/>
    <p:sldId id="298" r:id="rId37"/>
    <p:sldId id="299" r:id="rId38"/>
    <p:sldId id="302" r:id="rId39"/>
    <p:sldId id="287" r:id="rId40"/>
    <p:sldId id="309" r:id="rId41"/>
    <p:sldId id="316" r:id="rId42"/>
    <p:sldId id="317" r:id="rId43"/>
    <p:sldId id="375" r:id="rId44"/>
    <p:sldId id="319" r:id="rId45"/>
    <p:sldId id="311" r:id="rId46"/>
    <p:sldId id="315" r:id="rId47"/>
  </p:sldIdLst>
  <p:sldSz cx="9144000" cy="5716588"/>
  <p:notesSz cx="6858000" cy="9144000"/>
  <p:defaultTextStyle>
    <a:defPPr>
      <a:defRPr lang="en-GB"/>
    </a:defPPr>
    <a:lvl1pPr algn="l" defTabSz="449263" rtl="0" fontAlgn="base">
      <a:spcBef>
        <a:spcPct val="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kern="1200">
        <a:solidFill>
          <a:schemeClr val="bg1"/>
        </a:solidFill>
        <a:latin typeface="Calibri" panose="020F0502020204030204" pitchFamily="34" charset="0"/>
        <a:ea typeface="Microsoft YaHei" panose="020B0503020204020204" pitchFamily="34" charset="-122"/>
        <a:cs typeface="+mn-cs"/>
      </a:defRPr>
    </a:lvl1pPr>
    <a:lvl2pPr marL="742950" indent="-285750" algn="l" defTabSz="449263" rtl="0" fontAlgn="base">
      <a:spcBef>
        <a:spcPct val="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kern="1200">
        <a:solidFill>
          <a:schemeClr val="bg1"/>
        </a:solidFill>
        <a:latin typeface="Calibri" panose="020F0502020204030204" pitchFamily="34" charset="0"/>
        <a:ea typeface="Microsoft YaHei" panose="020B0503020204020204" pitchFamily="34" charset="-122"/>
        <a:cs typeface="+mn-cs"/>
      </a:defRPr>
    </a:lvl2pPr>
    <a:lvl3pPr marL="1143000" indent="-228600" algn="l" defTabSz="449263" rtl="0" fontAlgn="base">
      <a:spcBef>
        <a:spcPct val="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kern="1200">
        <a:solidFill>
          <a:schemeClr val="bg1"/>
        </a:solidFill>
        <a:latin typeface="Calibri" panose="020F0502020204030204" pitchFamily="34" charset="0"/>
        <a:ea typeface="Microsoft YaHei" panose="020B0503020204020204" pitchFamily="34" charset="-122"/>
        <a:cs typeface="+mn-cs"/>
      </a:defRPr>
    </a:lvl3pPr>
    <a:lvl4pPr marL="1600200" indent="-228600" algn="l" defTabSz="449263" rtl="0" fontAlgn="base">
      <a:spcBef>
        <a:spcPct val="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kern="1200">
        <a:solidFill>
          <a:schemeClr val="bg1"/>
        </a:solidFill>
        <a:latin typeface="Calibri" panose="020F0502020204030204" pitchFamily="34" charset="0"/>
        <a:ea typeface="Microsoft YaHei" panose="020B0503020204020204" pitchFamily="34" charset="-122"/>
        <a:cs typeface="+mn-cs"/>
      </a:defRPr>
    </a:lvl4pPr>
    <a:lvl5pPr marL="2057400" indent="-228600" algn="l" defTabSz="449263" rtl="0" fontAlgn="base">
      <a:spcBef>
        <a:spcPct val="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kern="1200">
        <a:solidFill>
          <a:schemeClr val="bg1"/>
        </a:solidFill>
        <a:latin typeface="Calibri" panose="020F0502020204030204" pitchFamily="34" charset="0"/>
        <a:ea typeface="Microsoft YaHei" panose="020B0503020204020204" pitchFamily="34" charset="-122"/>
        <a:cs typeface="+mn-cs"/>
      </a:defRPr>
    </a:lvl5pPr>
    <a:lvl6pPr marL="2286000" algn="l" defTabSz="914400" rtl="0" eaLnBrk="1" latinLnBrk="0" hangingPunct="1">
      <a:defRPr kern="1200">
        <a:solidFill>
          <a:schemeClr val="bg1"/>
        </a:solidFill>
        <a:latin typeface="Calibri" panose="020F0502020204030204" pitchFamily="34" charset="0"/>
        <a:ea typeface="Microsoft YaHei" panose="020B0503020204020204" pitchFamily="34" charset="-122"/>
        <a:cs typeface="+mn-cs"/>
      </a:defRPr>
    </a:lvl6pPr>
    <a:lvl7pPr marL="2743200" algn="l" defTabSz="914400" rtl="0" eaLnBrk="1" latinLnBrk="0" hangingPunct="1">
      <a:defRPr kern="1200">
        <a:solidFill>
          <a:schemeClr val="bg1"/>
        </a:solidFill>
        <a:latin typeface="Calibri" panose="020F0502020204030204" pitchFamily="34" charset="0"/>
        <a:ea typeface="Microsoft YaHei" panose="020B0503020204020204" pitchFamily="34" charset="-122"/>
        <a:cs typeface="+mn-cs"/>
      </a:defRPr>
    </a:lvl7pPr>
    <a:lvl8pPr marL="3200400" algn="l" defTabSz="914400" rtl="0" eaLnBrk="1" latinLnBrk="0" hangingPunct="1">
      <a:defRPr kern="1200">
        <a:solidFill>
          <a:schemeClr val="bg1"/>
        </a:solidFill>
        <a:latin typeface="Calibri" panose="020F0502020204030204" pitchFamily="34" charset="0"/>
        <a:ea typeface="Microsoft YaHei" panose="020B0503020204020204" pitchFamily="34" charset="-122"/>
        <a:cs typeface="+mn-cs"/>
      </a:defRPr>
    </a:lvl8pPr>
    <a:lvl9pPr marL="3657600" algn="l" defTabSz="914400" rtl="0" eaLnBrk="1" latinLnBrk="0" hangingPunct="1">
      <a:defRPr kern="1200">
        <a:solidFill>
          <a:schemeClr val="bg1"/>
        </a:solidFill>
        <a:latin typeface="Calibri" panose="020F0502020204030204" pitchFamily="34" charset="0"/>
        <a:ea typeface="Microsoft YaHei" panose="020B0503020204020204" pitchFamily="34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5" d="100"/>
          <a:sy n="125" d="100"/>
        </p:scale>
        <p:origin x="1116" y="96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Master" Target="slideMasters/slideMaster13.xml"/><Relationship Id="rId18" Type="http://schemas.openxmlformats.org/officeDocument/2006/relationships/slide" Target="slides/slide5.xml"/><Relationship Id="rId26" Type="http://schemas.openxmlformats.org/officeDocument/2006/relationships/slide" Target="slides/slide13.xml"/><Relationship Id="rId39" Type="http://schemas.openxmlformats.org/officeDocument/2006/relationships/slide" Target="slides/slide26.xml"/><Relationship Id="rId21" Type="http://schemas.openxmlformats.org/officeDocument/2006/relationships/slide" Target="slides/slide8.xml"/><Relationship Id="rId34" Type="http://schemas.openxmlformats.org/officeDocument/2006/relationships/slide" Target="slides/slide21.xml"/><Relationship Id="rId42" Type="http://schemas.openxmlformats.org/officeDocument/2006/relationships/slide" Target="slides/slide29.xml"/><Relationship Id="rId47" Type="http://schemas.openxmlformats.org/officeDocument/2006/relationships/slide" Target="slides/slide34.xml"/><Relationship Id="rId50" Type="http://schemas.openxmlformats.org/officeDocument/2006/relationships/viewProps" Target="viewProps.xml"/><Relationship Id="rId7" Type="http://schemas.openxmlformats.org/officeDocument/2006/relationships/slideMaster" Target="slideMasters/slideMaster7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3.xml"/><Relationship Id="rId29" Type="http://schemas.openxmlformats.org/officeDocument/2006/relationships/slide" Target="slides/slide16.xml"/><Relationship Id="rId11" Type="http://schemas.openxmlformats.org/officeDocument/2006/relationships/slideMaster" Target="slideMasters/slideMaster11.xml"/><Relationship Id="rId24" Type="http://schemas.openxmlformats.org/officeDocument/2006/relationships/slide" Target="slides/slide11.xml"/><Relationship Id="rId32" Type="http://schemas.openxmlformats.org/officeDocument/2006/relationships/slide" Target="slides/slide19.xml"/><Relationship Id="rId37" Type="http://schemas.openxmlformats.org/officeDocument/2006/relationships/slide" Target="slides/slide24.xml"/><Relationship Id="rId40" Type="http://schemas.openxmlformats.org/officeDocument/2006/relationships/slide" Target="slides/slide27.xml"/><Relationship Id="rId45" Type="http://schemas.openxmlformats.org/officeDocument/2006/relationships/slide" Target="slides/slide32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2.xml"/><Relationship Id="rId23" Type="http://schemas.openxmlformats.org/officeDocument/2006/relationships/slide" Target="slides/slide10.xml"/><Relationship Id="rId28" Type="http://schemas.openxmlformats.org/officeDocument/2006/relationships/slide" Target="slides/slide15.xml"/><Relationship Id="rId36" Type="http://schemas.openxmlformats.org/officeDocument/2006/relationships/slide" Target="slides/slide23.xml"/><Relationship Id="rId49" Type="http://schemas.openxmlformats.org/officeDocument/2006/relationships/presProps" Target="presProps.xml"/><Relationship Id="rId10" Type="http://schemas.openxmlformats.org/officeDocument/2006/relationships/slideMaster" Target="slideMasters/slideMaster10.xml"/><Relationship Id="rId19" Type="http://schemas.openxmlformats.org/officeDocument/2006/relationships/slide" Target="slides/slide6.xml"/><Relationship Id="rId31" Type="http://schemas.openxmlformats.org/officeDocument/2006/relationships/slide" Target="slides/slide18.xml"/><Relationship Id="rId44" Type="http://schemas.openxmlformats.org/officeDocument/2006/relationships/slide" Target="slides/slide31.xml"/><Relationship Id="rId52" Type="http://schemas.openxmlformats.org/officeDocument/2006/relationships/tableStyles" Target="tableStyles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" Target="slides/slide1.xml"/><Relationship Id="rId22" Type="http://schemas.openxmlformats.org/officeDocument/2006/relationships/slide" Target="slides/slide9.xml"/><Relationship Id="rId27" Type="http://schemas.openxmlformats.org/officeDocument/2006/relationships/slide" Target="slides/slide14.xml"/><Relationship Id="rId30" Type="http://schemas.openxmlformats.org/officeDocument/2006/relationships/slide" Target="slides/slide17.xml"/><Relationship Id="rId35" Type="http://schemas.openxmlformats.org/officeDocument/2006/relationships/slide" Target="slides/slide22.xml"/><Relationship Id="rId43" Type="http://schemas.openxmlformats.org/officeDocument/2006/relationships/slide" Target="slides/slide30.xml"/><Relationship Id="rId48" Type="http://schemas.openxmlformats.org/officeDocument/2006/relationships/notesMaster" Target="notesMasters/notesMaster1.xml"/><Relationship Id="rId8" Type="http://schemas.openxmlformats.org/officeDocument/2006/relationships/slideMaster" Target="slideMasters/slideMaster8.xml"/><Relationship Id="rId51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12" Type="http://schemas.openxmlformats.org/officeDocument/2006/relationships/slideMaster" Target="slideMasters/slideMaster12.xml"/><Relationship Id="rId17" Type="http://schemas.openxmlformats.org/officeDocument/2006/relationships/slide" Target="slides/slide4.xml"/><Relationship Id="rId25" Type="http://schemas.openxmlformats.org/officeDocument/2006/relationships/slide" Target="slides/slide12.xml"/><Relationship Id="rId33" Type="http://schemas.openxmlformats.org/officeDocument/2006/relationships/slide" Target="slides/slide20.xml"/><Relationship Id="rId38" Type="http://schemas.openxmlformats.org/officeDocument/2006/relationships/slide" Target="slides/slide25.xml"/><Relationship Id="rId46" Type="http://schemas.openxmlformats.org/officeDocument/2006/relationships/slide" Target="slides/slide33.xml"/><Relationship Id="rId20" Type="http://schemas.openxmlformats.org/officeDocument/2006/relationships/slide" Target="slides/slide7.xml"/><Relationship Id="rId41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AutoShape 1">
            <a:extLst>
              <a:ext uri="{FF2B5EF4-FFF2-40B4-BE49-F238E27FC236}">
                <a16:creationId xmlns:a16="http://schemas.microsoft.com/office/drawing/2014/main" id="{8796742C-EF01-452A-A772-260D4CC5327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360" cap="sq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buFont typeface="Times New Roman" pitchFamily="16" charset="0"/>
              <a:buNone/>
              <a:defRPr/>
            </a:pPr>
            <a:endParaRPr lang="fr-FR">
              <a:latin typeface="Calibri" pitchFamily="32" charset="0"/>
              <a:ea typeface="+mn-ea"/>
              <a:cs typeface="Arial" charset="0"/>
            </a:endParaRPr>
          </a:p>
        </p:txBody>
      </p:sp>
      <p:sp>
        <p:nvSpPr>
          <p:cNvPr id="14338" name="AutoShape 2">
            <a:extLst>
              <a:ext uri="{FF2B5EF4-FFF2-40B4-BE49-F238E27FC236}">
                <a16:creationId xmlns:a16="http://schemas.microsoft.com/office/drawing/2014/main" id="{532F681A-63C4-4753-8161-BDE5996CBBB1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 cap="flat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buFont typeface="Times New Roman" pitchFamily="16" charset="0"/>
              <a:buNone/>
              <a:defRPr/>
            </a:pPr>
            <a:endParaRPr lang="fr-FR">
              <a:latin typeface="Calibri" pitchFamily="32" charset="0"/>
              <a:ea typeface="+mn-ea"/>
              <a:cs typeface="Arial" charset="0"/>
            </a:endParaRPr>
          </a:p>
        </p:txBody>
      </p:sp>
      <p:sp>
        <p:nvSpPr>
          <p:cNvPr id="14339" name="AutoShape 3">
            <a:extLst>
              <a:ext uri="{FF2B5EF4-FFF2-40B4-BE49-F238E27FC236}">
                <a16:creationId xmlns:a16="http://schemas.microsoft.com/office/drawing/2014/main" id="{52A126B7-3A39-4951-810A-D829725552EE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 cap="flat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buFont typeface="Times New Roman" pitchFamily="16" charset="0"/>
              <a:buNone/>
              <a:defRPr/>
            </a:pPr>
            <a:endParaRPr lang="fr-FR">
              <a:latin typeface="Calibri" pitchFamily="32" charset="0"/>
              <a:ea typeface="+mn-ea"/>
              <a:cs typeface="Arial" charset="0"/>
            </a:endParaRPr>
          </a:p>
        </p:txBody>
      </p:sp>
      <p:sp>
        <p:nvSpPr>
          <p:cNvPr id="14340" name="AutoShape 4">
            <a:extLst>
              <a:ext uri="{FF2B5EF4-FFF2-40B4-BE49-F238E27FC236}">
                <a16:creationId xmlns:a16="http://schemas.microsoft.com/office/drawing/2014/main" id="{3D73E696-CF5D-4128-9137-987CD2984198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 cap="flat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buFont typeface="Times New Roman" pitchFamily="16" charset="0"/>
              <a:buNone/>
              <a:defRPr/>
            </a:pPr>
            <a:endParaRPr lang="fr-FR">
              <a:latin typeface="Calibri" pitchFamily="32" charset="0"/>
              <a:ea typeface="+mn-ea"/>
              <a:cs typeface="Arial" charset="0"/>
            </a:endParaRPr>
          </a:p>
        </p:txBody>
      </p:sp>
      <p:sp>
        <p:nvSpPr>
          <p:cNvPr id="14341" name="AutoShape 5">
            <a:extLst>
              <a:ext uri="{FF2B5EF4-FFF2-40B4-BE49-F238E27FC236}">
                <a16:creationId xmlns:a16="http://schemas.microsoft.com/office/drawing/2014/main" id="{9D364EE2-D522-4E33-AEAE-BD266A778D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 cap="flat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buFont typeface="Times New Roman" pitchFamily="16" charset="0"/>
              <a:buNone/>
              <a:defRPr/>
            </a:pPr>
            <a:endParaRPr lang="fr-FR">
              <a:latin typeface="Calibri" pitchFamily="32" charset="0"/>
              <a:ea typeface="+mn-ea"/>
              <a:cs typeface="Arial" charset="0"/>
            </a:endParaRPr>
          </a:p>
        </p:txBody>
      </p:sp>
      <p:sp>
        <p:nvSpPr>
          <p:cNvPr id="14342" name="AutoShape 6">
            <a:extLst>
              <a:ext uri="{FF2B5EF4-FFF2-40B4-BE49-F238E27FC236}">
                <a16:creationId xmlns:a16="http://schemas.microsoft.com/office/drawing/2014/main" id="{3A01A2FA-71B3-4C54-B31A-B67E1BF35CE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 cap="flat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buFont typeface="Times New Roman" pitchFamily="16" charset="0"/>
              <a:buNone/>
              <a:defRPr/>
            </a:pPr>
            <a:endParaRPr lang="fr-FR">
              <a:latin typeface="Calibri" pitchFamily="32" charset="0"/>
              <a:ea typeface="+mn-ea"/>
              <a:cs typeface="Arial" charset="0"/>
            </a:endParaRPr>
          </a:p>
        </p:txBody>
      </p:sp>
      <p:sp>
        <p:nvSpPr>
          <p:cNvPr id="14343" name="AutoShape 7">
            <a:extLst>
              <a:ext uri="{FF2B5EF4-FFF2-40B4-BE49-F238E27FC236}">
                <a16:creationId xmlns:a16="http://schemas.microsoft.com/office/drawing/2014/main" id="{9F369D26-55B5-4F2F-9D20-5331D1F6C4A6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 cap="flat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buFont typeface="Times New Roman" pitchFamily="16" charset="0"/>
              <a:buNone/>
              <a:defRPr/>
            </a:pPr>
            <a:endParaRPr lang="fr-FR">
              <a:latin typeface="Calibri" pitchFamily="32" charset="0"/>
              <a:ea typeface="+mn-ea"/>
              <a:cs typeface="Arial" charset="0"/>
            </a:endParaRPr>
          </a:p>
        </p:txBody>
      </p:sp>
      <p:sp>
        <p:nvSpPr>
          <p:cNvPr id="14344" name="AutoShape 8">
            <a:extLst>
              <a:ext uri="{FF2B5EF4-FFF2-40B4-BE49-F238E27FC236}">
                <a16:creationId xmlns:a16="http://schemas.microsoft.com/office/drawing/2014/main" id="{2D2E621A-0A8B-47FC-92FB-3CA94F34E42D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 cap="flat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buFont typeface="Times New Roman" pitchFamily="16" charset="0"/>
              <a:buNone/>
              <a:defRPr/>
            </a:pPr>
            <a:endParaRPr lang="fr-FR">
              <a:latin typeface="Calibri" pitchFamily="32" charset="0"/>
              <a:ea typeface="+mn-ea"/>
              <a:cs typeface="Arial" charset="0"/>
            </a:endParaRPr>
          </a:p>
        </p:txBody>
      </p:sp>
      <p:sp>
        <p:nvSpPr>
          <p:cNvPr id="14345" name="AutoShape 9">
            <a:extLst>
              <a:ext uri="{FF2B5EF4-FFF2-40B4-BE49-F238E27FC236}">
                <a16:creationId xmlns:a16="http://schemas.microsoft.com/office/drawing/2014/main" id="{2EF5089E-2DEE-415E-930E-B303C150FB10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 cap="flat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buFont typeface="Times New Roman" pitchFamily="16" charset="0"/>
              <a:buNone/>
              <a:defRPr/>
            </a:pPr>
            <a:endParaRPr lang="fr-FR">
              <a:latin typeface="Calibri" pitchFamily="32" charset="0"/>
              <a:ea typeface="+mn-ea"/>
              <a:cs typeface="Arial" charset="0"/>
            </a:endParaRPr>
          </a:p>
        </p:txBody>
      </p:sp>
      <p:sp>
        <p:nvSpPr>
          <p:cNvPr id="14346" name="AutoShape 10">
            <a:extLst>
              <a:ext uri="{FF2B5EF4-FFF2-40B4-BE49-F238E27FC236}">
                <a16:creationId xmlns:a16="http://schemas.microsoft.com/office/drawing/2014/main" id="{846524B9-A9D3-4D5F-B6D8-999732C2F1FF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 cap="flat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buFont typeface="Times New Roman" pitchFamily="16" charset="0"/>
              <a:buNone/>
              <a:defRPr/>
            </a:pPr>
            <a:endParaRPr lang="fr-FR">
              <a:latin typeface="Calibri" pitchFamily="32" charset="0"/>
              <a:ea typeface="+mn-ea"/>
              <a:cs typeface="Arial" charset="0"/>
            </a:endParaRPr>
          </a:p>
        </p:txBody>
      </p:sp>
      <p:sp>
        <p:nvSpPr>
          <p:cNvPr id="14347" name="Text Box 11">
            <a:extLst>
              <a:ext uri="{FF2B5EF4-FFF2-40B4-BE49-F238E27FC236}">
                <a16:creationId xmlns:a16="http://schemas.microsoft.com/office/drawing/2014/main" id="{372A8181-EE54-4F71-AC80-CFE0FA4B98E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buFont typeface="Times New Roman" pitchFamily="16" charset="0"/>
              <a:buNone/>
              <a:defRPr/>
            </a:pPr>
            <a:endParaRPr lang="fr-FR">
              <a:latin typeface="Calibri" pitchFamily="32" charset="0"/>
              <a:ea typeface="+mn-ea"/>
              <a:cs typeface="Arial" charset="0"/>
            </a:endParaRPr>
          </a:p>
        </p:txBody>
      </p:sp>
      <p:sp>
        <p:nvSpPr>
          <p:cNvPr id="14348" name="Rectangle 12">
            <a:extLst>
              <a:ext uri="{FF2B5EF4-FFF2-40B4-BE49-F238E27FC236}">
                <a16:creationId xmlns:a16="http://schemas.microsoft.com/office/drawing/2014/main" id="{0815DC00-E8B5-4187-8C83-B9B4D6FD52A5}"/>
              </a:ext>
            </a:extLst>
          </p:cNvPr>
          <p:cNvSpPr>
            <a:spLocks noGrp="1" noChangeArrowheads="1"/>
          </p:cNvSpPr>
          <p:nvPr>
            <p:ph type="dt"/>
          </p:nvPr>
        </p:nvSpPr>
        <p:spPr bwMode="auto">
          <a:xfrm>
            <a:off x="3884613" y="0"/>
            <a:ext cx="2955925" cy="441325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marL="215900" indent="-201613" algn="r">
              <a:buClrTx/>
              <a:buSzPct val="45000"/>
              <a:buFontTx/>
              <a:buNone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 sz="1200">
                <a:solidFill>
                  <a:srgbClr val="000000"/>
                </a:solidFill>
                <a:latin typeface="Times New Roman" pitchFamily="16" charset="0"/>
                <a:ea typeface="+mn-ea"/>
                <a:cs typeface="Segoe UI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1454" name="Rectangle 13">
            <a:extLst>
              <a:ext uri="{FF2B5EF4-FFF2-40B4-BE49-F238E27FC236}">
                <a16:creationId xmlns:a16="http://schemas.microsoft.com/office/drawing/2014/main" id="{E0737080-06C9-4D0C-B900-6690B34CB555}"/>
              </a:ext>
            </a:extLst>
          </p:cNvPr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685800" y="685800"/>
            <a:ext cx="5470525" cy="3413125"/>
          </a:xfrm>
          <a:prstGeom prst="rect">
            <a:avLst/>
          </a:prstGeom>
          <a:noFill/>
          <a:ln w="12600" cap="sq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50" name="Rectangle 14">
            <a:extLst>
              <a:ext uri="{FF2B5EF4-FFF2-40B4-BE49-F238E27FC236}">
                <a16:creationId xmlns:a16="http://schemas.microsoft.com/office/drawing/2014/main" id="{B7AA935A-B06A-4334-BB8B-1C396E34242F}"/>
              </a:ext>
            </a:extLst>
          </p:cNvPr>
          <p:cNvSpPr>
            <a:spLocks noGrp="1" noChangeArrowheads="1"/>
          </p:cNvSpPr>
          <p:nvPr>
            <p:ph type="body"/>
          </p:nvPr>
        </p:nvSpPr>
        <p:spPr bwMode="auto">
          <a:xfrm>
            <a:off x="685800" y="4343400"/>
            <a:ext cx="5470525" cy="4098925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endParaRPr lang="fr-FR" noProof="0"/>
          </a:p>
        </p:txBody>
      </p:sp>
      <p:sp>
        <p:nvSpPr>
          <p:cNvPr id="14351" name="Text Box 15">
            <a:extLst>
              <a:ext uri="{FF2B5EF4-FFF2-40B4-BE49-F238E27FC236}">
                <a16:creationId xmlns:a16="http://schemas.microsoft.com/office/drawing/2014/main" id="{2F50B414-79E9-4F2D-B6EE-627C6C6E629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buFont typeface="Times New Roman" pitchFamily="16" charset="0"/>
              <a:buNone/>
              <a:defRPr/>
            </a:pPr>
            <a:endParaRPr lang="fr-FR">
              <a:latin typeface="Calibri" pitchFamily="32" charset="0"/>
              <a:ea typeface="+mn-ea"/>
              <a:cs typeface="Arial" charset="0"/>
            </a:endParaRPr>
          </a:p>
        </p:txBody>
      </p:sp>
      <p:sp>
        <p:nvSpPr>
          <p:cNvPr id="14352" name="Rectangle 16">
            <a:extLst>
              <a:ext uri="{FF2B5EF4-FFF2-40B4-BE49-F238E27FC236}">
                <a16:creationId xmlns:a16="http://schemas.microsoft.com/office/drawing/2014/main" id="{1D174E20-B061-4ED4-8BF6-715BFB844C87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 bwMode="auto">
          <a:xfrm>
            <a:off x="3884613" y="8685213"/>
            <a:ext cx="2955925" cy="441325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>
            <a:lvl1pPr marL="215900" indent="-201613" algn="r">
              <a:buClrTx/>
              <a:buSzPct val="45000"/>
              <a:buFontTx/>
              <a:buNone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cs typeface="Segoe UI" panose="020B0502040204020203" pitchFamily="34" charset="0"/>
              </a:defRPr>
            </a:lvl1pPr>
          </a:lstStyle>
          <a:p>
            <a:fld id="{C6D665E5-5D14-402B-AD14-8AAB29818546}" type="slidenum">
              <a:rPr lang="fr-FR" altLang="en-US"/>
              <a:pPr/>
              <a:t>‹#›</a:t>
            </a:fld>
            <a:endParaRPr lang="fr-F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16">
            <a:extLst>
              <a:ext uri="{FF2B5EF4-FFF2-40B4-BE49-F238E27FC236}">
                <a16:creationId xmlns:a16="http://schemas.microsoft.com/office/drawing/2014/main" id="{62B3D116-463B-4A28-86BE-E828F9EC8B46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marL="215900" indent="-201613" eaLnBrk="0" hangingPunct="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1pPr>
            <a:lvl2pPr eaLnBrk="0" hangingPunct="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2pPr>
            <a:lvl3pPr eaLnBrk="0" hangingPunct="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3pPr>
            <a:lvl4pPr eaLnBrk="0" hangingPunct="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4pPr>
            <a:lvl5pPr eaLnBrk="0" hangingPunct="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9pPr>
          </a:lstStyle>
          <a:p>
            <a:pPr eaLnBrk="1" hangingPunct="1"/>
            <a:fld id="{A1CCEDAC-BE72-4F2C-A27A-D13B9EF5A914}" type="slidenum">
              <a:rPr lang="fr-FR" altLang="en-US">
                <a:solidFill>
                  <a:srgbClr val="000000"/>
                </a:solidFill>
                <a:latin typeface="Times New Roman" panose="02020603050405020304" pitchFamily="18" charset="0"/>
              </a:rPr>
              <a:pPr eaLnBrk="1" hangingPunct="1"/>
              <a:t>1</a:t>
            </a:fld>
            <a:endParaRPr lang="fr-FR" altLang="en-US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62467" name="Rectangle 1">
            <a:extLst>
              <a:ext uri="{FF2B5EF4-FFF2-40B4-BE49-F238E27FC236}">
                <a16:creationId xmlns:a16="http://schemas.microsoft.com/office/drawing/2014/main" id="{DA162CC3-466A-4224-AC7E-E1712818205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685800" y="685800"/>
            <a:ext cx="5486400" cy="3429000"/>
          </a:xfrm>
          <a:solidFill>
            <a:srgbClr val="FFFFFF"/>
          </a:solidFill>
          <a:ln/>
        </p:spPr>
      </p:sp>
      <p:sp>
        <p:nvSpPr>
          <p:cNvPr id="62468" name="Text Box 2">
            <a:extLst>
              <a:ext uri="{FF2B5EF4-FFF2-40B4-BE49-F238E27FC236}">
                <a16:creationId xmlns:a16="http://schemas.microsoft.com/office/drawing/2014/main" id="{29DF8939-B2B0-40EC-85E1-65CE5002DF2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fr-FR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16">
            <a:extLst>
              <a:ext uri="{FF2B5EF4-FFF2-40B4-BE49-F238E27FC236}">
                <a16:creationId xmlns:a16="http://schemas.microsoft.com/office/drawing/2014/main" id="{E2F464C1-DDA1-403E-98DC-0C5BAB644810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marL="215900" indent="-201613" eaLnBrk="0" hangingPunct="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1pPr>
            <a:lvl2pPr eaLnBrk="0" hangingPunct="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2pPr>
            <a:lvl3pPr eaLnBrk="0" hangingPunct="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3pPr>
            <a:lvl4pPr eaLnBrk="0" hangingPunct="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4pPr>
            <a:lvl5pPr eaLnBrk="0" hangingPunct="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9pPr>
          </a:lstStyle>
          <a:p>
            <a:pPr eaLnBrk="1" hangingPunct="1"/>
            <a:fld id="{11253A84-0DC3-4EE8-BEBD-A406A920AED7}" type="slidenum">
              <a:rPr lang="fr-FR" altLang="en-US">
                <a:solidFill>
                  <a:srgbClr val="000000"/>
                </a:solidFill>
                <a:latin typeface="Times New Roman" panose="02020603050405020304" pitchFamily="18" charset="0"/>
              </a:rPr>
              <a:pPr eaLnBrk="1" hangingPunct="1"/>
              <a:t>10</a:t>
            </a:fld>
            <a:endParaRPr lang="fr-FR" altLang="en-US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89091" name="Rectangle 1">
            <a:extLst>
              <a:ext uri="{FF2B5EF4-FFF2-40B4-BE49-F238E27FC236}">
                <a16:creationId xmlns:a16="http://schemas.microsoft.com/office/drawing/2014/main" id="{0AC9C170-C96B-4D1D-8CA0-96E055EC214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685800" y="685800"/>
            <a:ext cx="5486400" cy="3429000"/>
          </a:xfrm>
          <a:solidFill>
            <a:srgbClr val="FFFFFF"/>
          </a:solidFill>
          <a:ln/>
        </p:spPr>
      </p:sp>
      <p:sp>
        <p:nvSpPr>
          <p:cNvPr id="89092" name="Text Box 2">
            <a:extLst>
              <a:ext uri="{FF2B5EF4-FFF2-40B4-BE49-F238E27FC236}">
                <a16:creationId xmlns:a16="http://schemas.microsoft.com/office/drawing/2014/main" id="{6666C5FA-E2B3-4BB1-9C6C-D80D4DC3604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fr-FR" alt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16">
            <a:extLst>
              <a:ext uri="{FF2B5EF4-FFF2-40B4-BE49-F238E27FC236}">
                <a16:creationId xmlns:a16="http://schemas.microsoft.com/office/drawing/2014/main" id="{2FA223DF-3A32-4E65-BE8A-189E5D99200C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marL="215900" indent="-201613" eaLnBrk="0" hangingPunct="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1pPr>
            <a:lvl2pPr eaLnBrk="0" hangingPunct="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2pPr>
            <a:lvl3pPr eaLnBrk="0" hangingPunct="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3pPr>
            <a:lvl4pPr eaLnBrk="0" hangingPunct="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4pPr>
            <a:lvl5pPr eaLnBrk="0" hangingPunct="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9pPr>
          </a:lstStyle>
          <a:p>
            <a:pPr eaLnBrk="1" hangingPunct="1"/>
            <a:fld id="{CF464236-9A92-4DF3-8225-D7014408C7F8}" type="slidenum">
              <a:rPr lang="fr-FR" altLang="en-US">
                <a:solidFill>
                  <a:srgbClr val="000000"/>
                </a:solidFill>
                <a:latin typeface="Times New Roman" panose="02020603050405020304" pitchFamily="18" charset="0"/>
              </a:rPr>
              <a:pPr eaLnBrk="1" hangingPunct="1"/>
              <a:t>11</a:t>
            </a:fld>
            <a:endParaRPr lang="fr-FR" altLang="en-US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90115" name="Rectangle 1">
            <a:extLst>
              <a:ext uri="{FF2B5EF4-FFF2-40B4-BE49-F238E27FC236}">
                <a16:creationId xmlns:a16="http://schemas.microsoft.com/office/drawing/2014/main" id="{63656AF7-49A9-4EDD-BC66-47FBAF6C29F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685800" y="685800"/>
            <a:ext cx="5486400" cy="3429000"/>
          </a:xfrm>
          <a:solidFill>
            <a:srgbClr val="FFFFFF"/>
          </a:solidFill>
          <a:ln/>
        </p:spPr>
      </p:sp>
      <p:sp>
        <p:nvSpPr>
          <p:cNvPr id="90116" name="Text Box 2">
            <a:extLst>
              <a:ext uri="{FF2B5EF4-FFF2-40B4-BE49-F238E27FC236}">
                <a16:creationId xmlns:a16="http://schemas.microsoft.com/office/drawing/2014/main" id="{009AB7D0-D4B1-405B-AC24-315D308491F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fr-FR" alt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16">
            <a:extLst>
              <a:ext uri="{FF2B5EF4-FFF2-40B4-BE49-F238E27FC236}">
                <a16:creationId xmlns:a16="http://schemas.microsoft.com/office/drawing/2014/main" id="{3D196568-60DD-4B02-851E-F3C17E0B2D0F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marL="215900" indent="-201613" eaLnBrk="0" hangingPunct="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1pPr>
            <a:lvl2pPr eaLnBrk="0" hangingPunct="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2pPr>
            <a:lvl3pPr eaLnBrk="0" hangingPunct="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3pPr>
            <a:lvl4pPr eaLnBrk="0" hangingPunct="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4pPr>
            <a:lvl5pPr eaLnBrk="0" hangingPunct="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9pPr>
          </a:lstStyle>
          <a:p>
            <a:pPr eaLnBrk="1" hangingPunct="1"/>
            <a:fld id="{99202610-8534-4831-AF7F-9937F2F52539}" type="slidenum">
              <a:rPr lang="fr-FR" altLang="en-US">
                <a:solidFill>
                  <a:srgbClr val="000000"/>
                </a:solidFill>
                <a:latin typeface="Times New Roman" panose="02020603050405020304" pitchFamily="18" charset="0"/>
              </a:rPr>
              <a:pPr eaLnBrk="1" hangingPunct="1"/>
              <a:t>12</a:t>
            </a:fld>
            <a:endParaRPr lang="fr-FR" altLang="en-US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91139" name="Rectangle 1">
            <a:extLst>
              <a:ext uri="{FF2B5EF4-FFF2-40B4-BE49-F238E27FC236}">
                <a16:creationId xmlns:a16="http://schemas.microsoft.com/office/drawing/2014/main" id="{9DA93B4C-8F29-4A89-8C03-6804B4B5D5B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685800" y="685800"/>
            <a:ext cx="5486400" cy="3429000"/>
          </a:xfrm>
          <a:solidFill>
            <a:srgbClr val="FFFFFF"/>
          </a:solidFill>
          <a:ln/>
        </p:spPr>
      </p:sp>
      <p:sp>
        <p:nvSpPr>
          <p:cNvPr id="91140" name="Text Box 2">
            <a:extLst>
              <a:ext uri="{FF2B5EF4-FFF2-40B4-BE49-F238E27FC236}">
                <a16:creationId xmlns:a16="http://schemas.microsoft.com/office/drawing/2014/main" id="{4D269FCC-8330-46C9-8A87-E0CBE25F392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fr-FR" alt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16">
            <a:extLst>
              <a:ext uri="{FF2B5EF4-FFF2-40B4-BE49-F238E27FC236}">
                <a16:creationId xmlns:a16="http://schemas.microsoft.com/office/drawing/2014/main" id="{92C6E9A1-E878-48B2-9134-37B8DB34628F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marL="215900" indent="-201613" eaLnBrk="0" hangingPunct="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1pPr>
            <a:lvl2pPr eaLnBrk="0" hangingPunct="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2pPr>
            <a:lvl3pPr eaLnBrk="0" hangingPunct="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3pPr>
            <a:lvl4pPr eaLnBrk="0" hangingPunct="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4pPr>
            <a:lvl5pPr eaLnBrk="0" hangingPunct="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9pPr>
          </a:lstStyle>
          <a:p>
            <a:pPr eaLnBrk="1" hangingPunct="1"/>
            <a:fld id="{F50BA0B3-2DCE-460B-8D5B-C4382B3D827D}" type="slidenum">
              <a:rPr lang="fr-FR" altLang="en-US">
                <a:solidFill>
                  <a:srgbClr val="000000"/>
                </a:solidFill>
                <a:latin typeface="Times New Roman" panose="02020603050405020304" pitchFamily="18" charset="0"/>
              </a:rPr>
              <a:pPr eaLnBrk="1" hangingPunct="1"/>
              <a:t>13</a:t>
            </a:fld>
            <a:endParaRPr lang="fr-FR" altLang="en-US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92163" name="Rectangle 1">
            <a:extLst>
              <a:ext uri="{FF2B5EF4-FFF2-40B4-BE49-F238E27FC236}">
                <a16:creationId xmlns:a16="http://schemas.microsoft.com/office/drawing/2014/main" id="{893DFA31-4A92-40F8-BF2F-505B21E274C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685800" y="685800"/>
            <a:ext cx="5486400" cy="3429000"/>
          </a:xfrm>
          <a:solidFill>
            <a:srgbClr val="FFFFFF"/>
          </a:solidFill>
          <a:ln/>
        </p:spPr>
      </p:sp>
      <p:sp>
        <p:nvSpPr>
          <p:cNvPr id="92164" name="Text Box 2">
            <a:extLst>
              <a:ext uri="{FF2B5EF4-FFF2-40B4-BE49-F238E27FC236}">
                <a16:creationId xmlns:a16="http://schemas.microsoft.com/office/drawing/2014/main" id="{F9F87C7E-A27F-4F32-8F09-5937EAE792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fr-FR" alt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16">
            <a:extLst>
              <a:ext uri="{FF2B5EF4-FFF2-40B4-BE49-F238E27FC236}">
                <a16:creationId xmlns:a16="http://schemas.microsoft.com/office/drawing/2014/main" id="{3B676CB8-463A-43E4-8B80-210A92F958F5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marL="215900" indent="-201613" eaLnBrk="0" hangingPunct="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1pPr>
            <a:lvl2pPr eaLnBrk="0" hangingPunct="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2pPr>
            <a:lvl3pPr eaLnBrk="0" hangingPunct="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3pPr>
            <a:lvl4pPr eaLnBrk="0" hangingPunct="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4pPr>
            <a:lvl5pPr eaLnBrk="0" hangingPunct="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9pPr>
          </a:lstStyle>
          <a:p>
            <a:pPr eaLnBrk="1" hangingPunct="1"/>
            <a:fld id="{E6986265-CF26-4803-9F93-7F789DBB29C6}" type="slidenum">
              <a:rPr lang="fr-FR" altLang="en-US">
                <a:solidFill>
                  <a:srgbClr val="000000"/>
                </a:solidFill>
                <a:latin typeface="Times New Roman" panose="02020603050405020304" pitchFamily="18" charset="0"/>
              </a:rPr>
              <a:pPr eaLnBrk="1" hangingPunct="1"/>
              <a:t>14</a:t>
            </a:fld>
            <a:endParaRPr lang="fr-FR" altLang="en-US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93187" name="Rectangle 1">
            <a:extLst>
              <a:ext uri="{FF2B5EF4-FFF2-40B4-BE49-F238E27FC236}">
                <a16:creationId xmlns:a16="http://schemas.microsoft.com/office/drawing/2014/main" id="{FDB1559E-D160-44FC-9534-00375548441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685800" y="685800"/>
            <a:ext cx="5486400" cy="3429000"/>
          </a:xfrm>
          <a:solidFill>
            <a:srgbClr val="FFFFFF"/>
          </a:solidFill>
          <a:ln/>
        </p:spPr>
      </p:sp>
      <p:sp>
        <p:nvSpPr>
          <p:cNvPr id="93188" name="Text Box 2">
            <a:extLst>
              <a:ext uri="{FF2B5EF4-FFF2-40B4-BE49-F238E27FC236}">
                <a16:creationId xmlns:a16="http://schemas.microsoft.com/office/drawing/2014/main" id="{F4BC8508-8998-4AAD-A172-84817CE3175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fr-FR" alt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Rectangle 16">
            <a:extLst>
              <a:ext uri="{FF2B5EF4-FFF2-40B4-BE49-F238E27FC236}">
                <a16:creationId xmlns:a16="http://schemas.microsoft.com/office/drawing/2014/main" id="{6AF738C2-D9CC-46D9-B077-346787E6FB15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marL="215900" indent="-201613" eaLnBrk="0" hangingPunct="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1pPr>
            <a:lvl2pPr eaLnBrk="0" hangingPunct="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2pPr>
            <a:lvl3pPr eaLnBrk="0" hangingPunct="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3pPr>
            <a:lvl4pPr eaLnBrk="0" hangingPunct="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4pPr>
            <a:lvl5pPr eaLnBrk="0" hangingPunct="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9pPr>
          </a:lstStyle>
          <a:p>
            <a:pPr eaLnBrk="1" hangingPunct="1"/>
            <a:fld id="{54E152E0-F309-4481-BD9F-BF0A9E5AD62C}" type="slidenum">
              <a:rPr lang="fr-FR" altLang="en-US">
                <a:solidFill>
                  <a:srgbClr val="000000"/>
                </a:solidFill>
                <a:latin typeface="Times New Roman" panose="02020603050405020304" pitchFamily="18" charset="0"/>
              </a:rPr>
              <a:pPr eaLnBrk="1" hangingPunct="1"/>
              <a:t>15</a:t>
            </a:fld>
            <a:endParaRPr lang="fr-FR" altLang="en-US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10595" name="Rectangle 1">
            <a:extLst>
              <a:ext uri="{FF2B5EF4-FFF2-40B4-BE49-F238E27FC236}">
                <a16:creationId xmlns:a16="http://schemas.microsoft.com/office/drawing/2014/main" id="{86973DEA-7222-4FC5-AB8E-F86191087B5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685800" y="685800"/>
            <a:ext cx="5486400" cy="3429000"/>
          </a:xfrm>
          <a:solidFill>
            <a:srgbClr val="FFFFFF"/>
          </a:solidFill>
          <a:ln/>
        </p:spPr>
      </p:sp>
      <p:sp>
        <p:nvSpPr>
          <p:cNvPr id="110596" name="Text Box 2">
            <a:extLst>
              <a:ext uri="{FF2B5EF4-FFF2-40B4-BE49-F238E27FC236}">
                <a16:creationId xmlns:a16="http://schemas.microsoft.com/office/drawing/2014/main" id="{E27DA3F4-EE48-478A-AED0-4D869435E3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fr-FR" altLang="en-US"/>
          </a:p>
        </p:txBody>
      </p:sp>
    </p:spTree>
    <p:extLst>
      <p:ext uri="{BB962C8B-B14F-4D97-AF65-F5344CB8AC3E}">
        <p14:creationId xmlns:p14="http://schemas.microsoft.com/office/powerpoint/2010/main" val="3215869898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16">
            <a:extLst>
              <a:ext uri="{FF2B5EF4-FFF2-40B4-BE49-F238E27FC236}">
                <a16:creationId xmlns:a16="http://schemas.microsoft.com/office/drawing/2014/main" id="{F84046BF-E1E9-4338-B3F4-A8FF779DD2BD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marL="215900" indent="-201613" eaLnBrk="0" hangingPunct="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1pPr>
            <a:lvl2pPr eaLnBrk="0" hangingPunct="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2pPr>
            <a:lvl3pPr eaLnBrk="0" hangingPunct="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3pPr>
            <a:lvl4pPr eaLnBrk="0" hangingPunct="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4pPr>
            <a:lvl5pPr eaLnBrk="0" hangingPunct="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9pPr>
          </a:lstStyle>
          <a:p>
            <a:pPr eaLnBrk="1" hangingPunct="1"/>
            <a:fld id="{0873095C-A7AC-4BC7-9221-B8837D8B2EB2}" type="slidenum">
              <a:rPr lang="fr-FR" altLang="en-US">
                <a:solidFill>
                  <a:srgbClr val="000000"/>
                </a:solidFill>
                <a:latin typeface="Times New Roman" panose="02020603050405020304" pitchFamily="18" charset="0"/>
              </a:rPr>
              <a:pPr eaLnBrk="1" hangingPunct="1"/>
              <a:t>16</a:t>
            </a:fld>
            <a:endParaRPr lang="fr-FR" altLang="en-US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97283" name="Rectangle 1">
            <a:extLst>
              <a:ext uri="{FF2B5EF4-FFF2-40B4-BE49-F238E27FC236}">
                <a16:creationId xmlns:a16="http://schemas.microsoft.com/office/drawing/2014/main" id="{1BB0D2ED-6444-4F00-9C74-73A976F3F5E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685800" y="685800"/>
            <a:ext cx="5486400" cy="3429000"/>
          </a:xfrm>
          <a:solidFill>
            <a:srgbClr val="FFFFFF"/>
          </a:solidFill>
          <a:ln/>
        </p:spPr>
      </p:sp>
      <p:sp>
        <p:nvSpPr>
          <p:cNvPr id="97284" name="Text Box 2">
            <a:extLst>
              <a:ext uri="{FF2B5EF4-FFF2-40B4-BE49-F238E27FC236}">
                <a16:creationId xmlns:a16="http://schemas.microsoft.com/office/drawing/2014/main" id="{5BBEEA1B-2492-4069-9300-E47A0D5D5F7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fr-FR" alt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16">
            <a:extLst>
              <a:ext uri="{FF2B5EF4-FFF2-40B4-BE49-F238E27FC236}">
                <a16:creationId xmlns:a16="http://schemas.microsoft.com/office/drawing/2014/main" id="{A12F7FBB-7D92-459E-8FAA-D1BADD11949A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marL="215900" indent="-201613" eaLnBrk="0" hangingPunct="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1pPr>
            <a:lvl2pPr eaLnBrk="0" hangingPunct="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2pPr>
            <a:lvl3pPr eaLnBrk="0" hangingPunct="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3pPr>
            <a:lvl4pPr eaLnBrk="0" hangingPunct="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4pPr>
            <a:lvl5pPr eaLnBrk="0" hangingPunct="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9pPr>
          </a:lstStyle>
          <a:p>
            <a:pPr eaLnBrk="1" hangingPunct="1"/>
            <a:fld id="{B0D3A8AE-7A57-40A3-9EA3-03A51E2EB7C4}" type="slidenum">
              <a:rPr lang="fr-FR" altLang="en-US">
                <a:solidFill>
                  <a:srgbClr val="000000"/>
                </a:solidFill>
                <a:latin typeface="Times New Roman" panose="02020603050405020304" pitchFamily="18" charset="0"/>
              </a:rPr>
              <a:pPr eaLnBrk="1" hangingPunct="1"/>
              <a:t>17</a:t>
            </a:fld>
            <a:endParaRPr lang="fr-FR" altLang="en-US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98307" name="Rectangle 1">
            <a:extLst>
              <a:ext uri="{FF2B5EF4-FFF2-40B4-BE49-F238E27FC236}">
                <a16:creationId xmlns:a16="http://schemas.microsoft.com/office/drawing/2014/main" id="{BCB238F0-80F7-4BEA-884A-5E58A2B7FAD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685800" y="685800"/>
            <a:ext cx="5486400" cy="3429000"/>
          </a:xfrm>
          <a:solidFill>
            <a:srgbClr val="FFFFFF"/>
          </a:solidFill>
          <a:ln/>
        </p:spPr>
      </p:sp>
      <p:sp>
        <p:nvSpPr>
          <p:cNvPr id="98308" name="Text Box 2">
            <a:extLst>
              <a:ext uri="{FF2B5EF4-FFF2-40B4-BE49-F238E27FC236}">
                <a16:creationId xmlns:a16="http://schemas.microsoft.com/office/drawing/2014/main" id="{E21339B5-72CC-4430-B215-EC97EED5479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fr-FR" alt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16">
            <a:extLst>
              <a:ext uri="{FF2B5EF4-FFF2-40B4-BE49-F238E27FC236}">
                <a16:creationId xmlns:a16="http://schemas.microsoft.com/office/drawing/2014/main" id="{068073FD-E697-44A8-80E8-43CC89F72A6A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marL="215900" indent="-201613" eaLnBrk="0" hangingPunct="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1pPr>
            <a:lvl2pPr eaLnBrk="0" hangingPunct="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2pPr>
            <a:lvl3pPr eaLnBrk="0" hangingPunct="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3pPr>
            <a:lvl4pPr eaLnBrk="0" hangingPunct="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4pPr>
            <a:lvl5pPr eaLnBrk="0" hangingPunct="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9pPr>
          </a:lstStyle>
          <a:p>
            <a:pPr eaLnBrk="1" hangingPunct="1"/>
            <a:fld id="{0DEF1029-E66A-46BB-832A-9CC7946DC1C8}" type="slidenum">
              <a:rPr lang="fr-FR" altLang="en-US">
                <a:solidFill>
                  <a:srgbClr val="000000"/>
                </a:solidFill>
                <a:latin typeface="Times New Roman" panose="02020603050405020304" pitchFamily="18" charset="0"/>
              </a:rPr>
              <a:pPr eaLnBrk="1" hangingPunct="1"/>
              <a:t>18</a:t>
            </a:fld>
            <a:endParaRPr lang="fr-FR" altLang="en-US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99331" name="Rectangle 1">
            <a:extLst>
              <a:ext uri="{FF2B5EF4-FFF2-40B4-BE49-F238E27FC236}">
                <a16:creationId xmlns:a16="http://schemas.microsoft.com/office/drawing/2014/main" id="{8C27465D-6E46-4AD7-8C9E-0F9A0F6E78F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685800" y="685800"/>
            <a:ext cx="5486400" cy="3429000"/>
          </a:xfrm>
          <a:solidFill>
            <a:srgbClr val="FFFFFF"/>
          </a:solidFill>
          <a:ln/>
        </p:spPr>
      </p:sp>
      <p:sp>
        <p:nvSpPr>
          <p:cNvPr id="99332" name="Text Box 2">
            <a:extLst>
              <a:ext uri="{FF2B5EF4-FFF2-40B4-BE49-F238E27FC236}">
                <a16:creationId xmlns:a16="http://schemas.microsoft.com/office/drawing/2014/main" id="{FED35C1F-56F2-4DCA-AE8E-3C947CDB6E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fr-FR" alt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16">
            <a:extLst>
              <a:ext uri="{FF2B5EF4-FFF2-40B4-BE49-F238E27FC236}">
                <a16:creationId xmlns:a16="http://schemas.microsoft.com/office/drawing/2014/main" id="{C8676E76-4768-4405-AAD2-0C3614922160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marL="215900" indent="-201613" eaLnBrk="0" hangingPunct="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1pPr>
            <a:lvl2pPr eaLnBrk="0" hangingPunct="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2pPr>
            <a:lvl3pPr eaLnBrk="0" hangingPunct="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3pPr>
            <a:lvl4pPr eaLnBrk="0" hangingPunct="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4pPr>
            <a:lvl5pPr eaLnBrk="0" hangingPunct="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9pPr>
          </a:lstStyle>
          <a:p>
            <a:pPr eaLnBrk="1" hangingPunct="1"/>
            <a:fld id="{CC6E93EB-5D84-4B5D-99FE-CAA7C1B2BF97}" type="slidenum">
              <a:rPr lang="fr-FR" altLang="en-US">
                <a:solidFill>
                  <a:srgbClr val="000000"/>
                </a:solidFill>
                <a:latin typeface="Times New Roman" panose="02020603050405020304" pitchFamily="18" charset="0"/>
              </a:rPr>
              <a:pPr eaLnBrk="1" hangingPunct="1"/>
              <a:t>19</a:t>
            </a:fld>
            <a:endParaRPr lang="fr-FR" altLang="en-US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00355" name="Rectangle 1">
            <a:extLst>
              <a:ext uri="{FF2B5EF4-FFF2-40B4-BE49-F238E27FC236}">
                <a16:creationId xmlns:a16="http://schemas.microsoft.com/office/drawing/2014/main" id="{0B8C6B19-5E62-4495-B54A-DB596FE86A9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685800" y="685800"/>
            <a:ext cx="5486400" cy="3429000"/>
          </a:xfrm>
          <a:solidFill>
            <a:srgbClr val="FFFFFF"/>
          </a:solidFill>
          <a:ln/>
        </p:spPr>
      </p:sp>
      <p:sp>
        <p:nvSpPr>
          <p:cNvPr id="100356" name="Text Box 2">
            <a:extLst>
              <a:ext uri="{FF2B5EF4-FFF2-40B4-BE49-F238E27FC236}">
                <a16:creationId xmlns:a16="http://schemas.microsoft.com/office/drawing/2014/main" id="{A54A387C-59BE-4F8E-ACC6-EBFC30465A4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fr-FR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16">
            <a:extLst>
              <a:ext uri="{FF2B5EF4-FFF2-40B4-BE49-F238E27FC236}">
                <a16:creationId xmlns:a16="http://schemas.microsoft.com/office/drawing/2014/main" id="{F3F7FF0E-A44A-46FB-98D0-6A792F004935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marL="215900" indent="-201613" eaLnBrk="0" hangingPunct="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1pPr>
            <a:lvl2pPr eaLnBrk="0" hangingPunct="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2pPr>
            <a:lvl3pPr eaLnBrk="0" hangingPunct="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3pPr>
            <a:lvl4pPr eaLnBrk="0" hangingPunct="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4pPr>
            <a:lvl5pPr eaLnBrk="0" hangingPunct="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9pPr>
          </a:lstStyle>
          <a:p>
            <a:pPr eaLnBrk="1" hangingPunct="1"/>
            <a:fld id="{6EB663B0-316B-417B-9A28-5068D4A414B4}" type="slidenum">
              <a:rPr lang="fr-FR" altLang="en-US">
                <a:solidFill>
                  <a:srgbClr val="000000"/>
                </a:solidFill>
                <a:latin typeface="Times New Roman" panose="02020603050405020304" pitchFamily="18" charset="0"/>
              </a:rPr>
              <a:pPr eaLnBrk="1" hangingPunct="1"/>
              <a:t>2</a:t>
            </a:fld>
            <a:endParaRPr lang="fr-FR" altLang="en-US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63491" name="Rectangle 1">
            <a:extLst>
              <a:ext uri="{FF2B5EF4-FFF2-40B4-BE49-F238E27FC236}">
                <a16:creationId xmlns:a16="http://schemas.microsoft.com/office/drawing/2014/main" id="{AC4E2196-15FE-44C8-8105-35D7D6585F8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685800" y="685800"/>
            <a:ext cx="5486400" cy="3429000"/>
          </a:xfrm>
          <a:solidFill>
            <a:srgbClr val="FFFFFF"/>
          </a:solidFill>
          <a:ln/>
        </p:spPr>
      </p:sp>
      <p:sp>
        <p:nvSpPr>
          <p:cNvPr id="63492" name="Text Box 2">
            <a:extLst>
              <a:ext uri="{FF2B5EF4-FFF2-40B4-BE49-F238E27FC236}">
                <a16:creationId xmlns:a16="http://schemas.microsoft.com/office/drawing/2014/main" id="{A7D1BDB1-905C-4F00-8F94-EEAA7E08BA3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fr-FR" alt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16">
            <a:extLst>
              <a:ext uri="{FF2B5EF4-FFF2-40B4-BE49-F238E27FC236}">
                <a16:creationId xmlns:a16="http://schemas.microsoft.com/office/drawing/2014/main" id="{88A5CD0D-7CE9-4154-99A2-CDF5B2B9C400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marL="215900" indent="-201613" eaLnBrk="0" hangingPunct="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1pPr>
            <a:lvl2pPr eaLnBrk="0" hangingPunct="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2pPr>
            <a:lvl3pPr eaLnBrk="0" hangingPunct="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3pPr>
            <a:lvl4pPr eaLnBrk="0" hangingPunct="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4pPr>
            <a:lvl5pPr eaLnBrk="0" hangingPunct="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9pPr>
          </a:lstStyle>
          <a:p>
            <a:pPr eaLnBrk="1" hangingPunct="1"/>
            <a:fld id="{C283B832-C94E-46AA-B0C6-7B84C1CDF31D}" type="slidenum">
              <a:rPr lang="fr-FR" altLang="en-US">
                <a:solidFill>
                  <a:srgbClr val="000000"/>
                </a:solidFill>
                <a:latin typeface="Times New Roman" panose="02020603050405020304" pitchFamily="18" charset="0"/>
              </a:rPr>
              <a:pPr eaLnBrk="1" hangingPunct="1"/>
              <a:t>20</a:t>
            </a:fld>
            <a:endParaRPr lang="fr-FR" altLang="en-US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01379" name="Rectangle 1">
            <a:extLst>
              <a:ext uri="{FF2B5EF4-FFF2-40B4-BE49-F238E27FC236}">
                <a16:creationId xmlns:a16="http://schemas.microsoft.com/office/drawing/2014/main" id="{D18AD44B-5F65-4139-B6E9-3751F531BAB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685800" y="685800"/>
            <a:ext cx="5486400" cy="3429000"/>
          </a:xfrm>
          <a:solidFill>
            <a:srgbClr val="FFFFFF"/>
          </a:solidFill>
          <a:ln/>
        </p:spPr>
      </p:sp>
      <p:sp>
        <p:nvSpPr>
          <p:cNvPr id="101380" name="Text Box 2">
            <a:extLst>
              <a:ext uri="{FF2B5EF4-FFF2-40B4-BE49-F238E27FC236}">
                <a16:creationId xmlns:a16="http://schemas.microsoft.com/office/drawing/2014/main" id="{DDEF1380-D62E-46B5-8C22-FEC68A09ACA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fr-FR" alt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16">
            <a:extLst>
              <a:ext uri="{FF2B5EF4-FFF2-40B4-BE49-F238E27FC236}">
                <a16:creationId xmlns:a16="http://schemas.microsoft.com/office/drawing/2014/main" id="{E256474A-569D-400C-9507-37A032894B52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marL="215900" indent="-201613" eaLnBrk="0" hangingPunct="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1pPr>
            <a:lvl2pPr eaLnBrk="0" hangingPunct="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2pPr>
            <a:lvl3pPr eaLnBrk="0" hangingPunct="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3pPr>
            <a:lvl4pPr eaLnBrk="0" hangingPunct="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4pPr>
            <a:lvl5pPr eaLnBrk="0" hangingPunct="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9pPr>
          </a:lstStyle>
          <a:p>
            <a:pPr eaLnBrk="1" hangingPunct="1"/>
            <a:fld id="{3A458C5B-9B68-4F3B-8812-3DE1A19BE47F}" type="slidenum">
              <a:rPr lang="fr-FR" altLang="en-US">
                <a:solidFill>
                  <a:srgbClr val="000000"/>
                </a:solidFill>
                <a:latin typeface="Times New Roman" panose="02020603050405020304" pitchFamily="18" charset="0"/>
              </a:rPr>
              <a:pPr eaLnBrk="1" hangingPunct="1"/>
              <a:t>21</a:t>
            </a:fld>
            <a:endParaRPr lang="fr-FR" altLang="en-US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02403" name="Rectangle 1">
            <a:extLst>
              <a:ext uri="{FF2B5EF4-FFF2-40B4-BE49-F238E27FC236}">
                <a16:creationId xmlns:a16="http://schemas.microsoft.com/office/drawing/2014/main" id="{E16031B6-36F0-4C58-A131-3367AF4F57C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685800" y="685800"/>
            <a:ext cx="5486400" cy="3429000"/>
          </a:xfrm>
          <a:solidFill>
            <a:srgbClr val="FFFFFF"/>
          </a:solidFill>
          <a:ln/>
        </p:spPr>
      </p:sp>
      <p:sp>
        <p:nvSpPr>
          <p:cNvPr id="102404" name="Text Box 2">
            <a:extLst>
              <a:ext uri="{FF2B5EF4-FFF2-40B4-BE49-F238E27FC236}">
                <a16:creationId xmlns:a16="http://schemas.microsoft.com/office/drawing/2014/main" id="{02020A70-96D2-4A4A-BB88-6C56A07BEA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fr-FR" alt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16">
            <a:extLst>
              <a:ext uri="{FF2B5EF4-FFF2-40B4-BE49-F238E27FC236}">
                <a16:creationId xmlns:a16="http://schemas.microsoft.com/office/drawing/2014/main" id="{EAB1DC56-96C8-436B-92E0-5C55AEB25781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marL="215900" indent="-201613" eaLnBrk="0" hangingPunct="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1pPr>
            <a:lvl2pPr eaLnBrk="0" hangingPunct="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2pPr>
            <a:lvl3pPr eaLnBrk="0" hangingPunct="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3pPr>
            <a:lvl4pPr eaLnBrk="0" hangingPunct="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4pPr>
            <a:lvl5pPr eaLnBrk="0" hangingPunct="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9pPr>
          </a:lstStyle>
          <a:p>
            <a:pPr eaLnBrk="1" hangingPunct="1"/>
            <a:fld id="{6283957F-E13E-47E6-A8AA-A829A3860A9E}" type="slidenum">
              <a:rPr lang="fr-FR" altLang="en-US">
                <a:solidFill>
                  <a:srgbClr val="000000"/>
                </a:solidFill>
                <a:latin typeface="Times New Roman" panose="02020603050405020304" pitchFamily="18" charset="0"/>
              </a:rPr>
              <a:pPr eaLnBrk="1" hangingPunct="1"/>
              <a:t>22</a:t>
            </a:fld>
            <a:endParaRPr lang="fr-FR" altLang="en-US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03427" name="Rectangle 1">
            <a:extLst>
              <a:ext uri="{FF2B5EF4-FFF2-40B4-BE49-F238E27FC236}">
                <a16:creationId xmlns:a16="http://schemas.microsoft.com/office/drawing/2014/main" id="{C3D3F526-E8BF-4E26-A217-4E106BF3AE0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685800" y="685800"/>
            <a:ext cx="5486400" cy="3429000"/>
          </a:xfrm>
          <a:solidFill>
            <a:srgbClr val="FFFFFF"/>
          </a:solidFill>
          <a:ln/>
        </p:spPr>
      </p:sp>
      <p:sp>
        <p:nvSpPr>
          <p:cNvPr id="103428" name="Text Box 2">
            <a:extLst>
              <a:ext uri="{FF2B5EF4-FFF2-40B4-BE49-F238E27FC236}">
                <a16:creationId xmlns:a16="http://schemas.microsoft.com/office/drawing/2014/main" id="{7CB839E5-5278-4844-A598-C67E950760E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fr-FR" alt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Rectangle 16">
            <a:extLst>
              <a:ext uri="{FF2B5EF4-FFF2-40B4-BE49-F238E27FC236}">
                <a16:creationId xmlns:a16="http://schemas.microsoft.com/office/drawing/2014/main" id="{F50A9B31-C0C6-40D9-B2C1-0F6A4EA11C55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marL="215900" indent="-201613" eaLnBrk="0" hangingPunct="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1pPr>
            <a:lvl2pPr eaLnBrk="0" hangingPunct="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2pPr>
            <a:lvl3pPr eaLnBrk="0" hangingPunct="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3pPr>
            <a:lvl4pPr eaLnBrk="0" hangingPunct="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4pPr>
            <a:lvl5pPr eaLnBrk="0" hangingPunct="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9pPr>
          </a:lstStyle>
          <a:p>
            <a:pPr eaLnBrk="1" hangingPunct="1"/>
            <a:fld id="{B1A1E84E-C6D6-4A5B-81B4-772CE5FD1653}" type="slidenum">
              <a:rPr lang="fr-FR" altLang="en-US">
                <a:solidFill>
                  <a:srgbClr val="000000"/>
                </a:solidFill>
                <a:latin typeface="Times New Roman" panose="02020603050405020304" pitchFamily="18" charset="0"/>
              </a:rPr>
              <a:pPr eaLnBrk="1" hangingPunct="1"/>
              <a:t>23</a:t>
            </a:fld>
            <a:endParaRPr lang="fr-FR" altLang="en-US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04451" name="Rectangle 1">
            <a:extLst>
              <a:ext uri="{FF2B5EF4-FFF2-40B4-BE49-F238E27FC236}">
                <a16:creationId xmlns:a16="http://schemas.microsoft.com/office/drawing/2014/main" id="{736158F0-8099-4A6E-BDB7-A91F5754632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685800" y="685800"/>
            <a:ext cx="5486400" cy="3429000"/>
          </a:xfrm>
          <a:solidFill>
            <a:srgbClr val="FFFFFF"/>
          </a:solidFill>
          <a:ln/>
        </p:spPr>
      </p:sp>
      <p:sp>
        <p:nvSpPr>
          <p:cNvPr id="104452" name="Text Box 2">
            <a:extLst>
              <a:ext uri="{FF2B5EF4-FFF2-40B4-BE49-F238E27FC236}">
                <a16:creationId xmlns:a16="http://schemas.microsoft.com/office/drawing/2014/main" id="{B89B41E4-1F5B-475F-8B5A-81141370E86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fr-FR" alt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Rectangle 16">
            <a:extLst>
              <a:ext uri="{FF2B5EF4-FFF2-40B4-BE49-F238E27FC236}">
                <a16:creationId xmlns:a16="http://schemas.microsoft.com/office/drawing/2014/main" id="{AA669C91-A4DD-4681-B3D0-32F2C7B2567B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marL="215900" indent="-201613" eaLnBrk="0" hangingPunct="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1pPr>
            <a:lvl2pPr eaLnBrk="0" hangingPunct="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2pPr>
            <a:lvl3pPr eaLnBrk="0" hangingPunct="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3pPr>
            <a:lvl4pPr eaLnBrk="0" hangingPunct="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4pPr>
            <a:lvl5pPr eaLnBrk="0" hangingPunct="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9pPr>
          </a:lstStyle>
          <a:p>
            <a:pPr eaLnBrk="1" hangingPunct="1"/>
            <a:fld id="{04807A6D-9F34-489C-8BF7-A60655612C58}" type="slidenum">
              <a:rPr lang="fr-FR" altLang="en-US">
                <a:solidFill>
                  <a:srgbClr val="000000"/>
                </a:solidFill>
                <a:latin typeface="Times New Roman" panose="02020603050405020304" pitchFamily="18" charset="0"/>
              </a:rPr>
              <a:pPr eaLnBrk="1" hangingPunct="1"/>
              <a:t>24</a:t>
            </a:fld>
            <a:endParaRPr lang="fr-FR" altLang="en-US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05475" name="Rectangle 1">
            <a:extLst>
              <a:ext uri="{FF2B5EF4-FFF2-40B4-BE49-F238E27FC236}">
                <a16:creationId xmlns:a16="http://schemas.microsoft.com/office/drawing/2014/main" id="{2B75B545-749E-462B-B2F3-9CC38677FCE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685800" y="685800"/>
            <a:ext cx="5486400" cy="3429000"/>
          </a:xfrm>
          <a:solidFill>
            <a:srgbClr val="FFFFFF"/>
          </a:solidFill>
          <a:ln/>
        </p:spPr>
      </p:sp>
      <p:sp>
        <p:nvSpPr>
          <p:cNvPr id="105476" name="Text Box 2">
            <a:extLst>
              <a:ext uri="{FF2B5EF4-FFF2-40B4-BE49-F238E27FC236}">
                <a16:creationId xmlns:a16="http://schemas.microsoft.com/office/drawing/2014/main" id="{40A490DA-A123-4441-85C4-73DB596A05E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fr-FR" alt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16">
            <a:extLst>
              <a:ext uri="{FF2B5EF4-FFF2-40B4-BE49-F238E27FC236}">
                <a16:creationId xmlns:a16="http://schemas.microsoft.com/office/drawing/2014/main" id="{5F6BBE30-6E75-4E55-84E6-59082856F219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marL="215900" indent="-201613" eaLnBrk="0" hangingPunct="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1pPr>
            <a:lvl2pPr eaLnBrk="0" hangingPunct="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2pPr>
            <a:lvl3pPr eaLnBrk="0" hangingPunct="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3pPr>
            <a:lvl4pPr eaLnBrk="0" hangingPunct="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4pPr>
            <a:lvl5pPr eaLnBrk="0" hangingPunct="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9pPr>
          </a:lstStyle>
          <a:p>
            <a:pPr eaLnBrk="1" hangingPunct="1"/>
            <a:fld id="{A7E8080D-EA20-40C1-A778-C067E55DA4BE}" type="slidenum">
              <a:rPr lang="fr-FR" altLang="en-US">
                <a:solidFill>
                  <a:srgbClr val="000000"/>
                </a:solidFill>
                <a:latin typeface="Times New Roman" panose="02020603050405020304" pitchFamily="18" charset="0"/>
              </a:rPr>
              <a:pPr eaLnBrk="1" hangingPunct="1"/>
              <a:t>25</a:t>
            </a:fld>
            <a:endParaRPr lang="fr-FR" altLang="en-US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06499" name="Rectangle 1">
            <a:extLst>
              <a:ext uri="{FF2B5EF4-FFF2-40B4-BE49-F238E27FC236}">
                <a16:creationId xmlns:a16="http://schemas.microsoft.com/office/drawing/2014/main" id="{DD3996B5-9DB7-4195-8823-63F5461F3C8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685800" y="685800"/>
            <a:ext cx="5486400" cy="3429000"/>
          </a:xfrm>
          <a:solidFill>
            <a:srgbClr val="FFFFFF"/>
          </a:solidFill>
          <a:ln/>
        </p:spPr>
      </p:sp>
      <p:sp>
        <p:nvSpPr>
          <p:cNvPr id="106500" name="Text Box 2">
            <a:extLst>
              <a:ext uri="{FF2B5EF4-FFF2-40B4-BE49-F238E27FC236}">
                <a16:creationId xmlns:a16="http://schemas.microsoft.com/office/drawing/2014/main" id="{DFB58FF5-1F88-47DE-9C94-1FC1F63A9D2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fr-FR" alt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Rectangle 16">
            <a:extLst>
              <a:ext uri="{FF2B5EF4-FFF2-40B4-BE49-F238E27FC236}">
                <a16:creationId xmlns:a16="http://schemas.microsoft.com/office/drawing/2014/main" id="{587F038E-A356-4C09-A9C8-DEE8A575995F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marL="215900" indent="-201613" eaLnBrk="0" hangingPunct="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1pPr>
            <a:lvl2pPr eaLnBrk="0" hangingPunct="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2pPr>
            <a:lvl3pPr eaLnBrk="0" hangingPunct="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3pPr>
            <a:lvl4pPr eaLnBrk="0" hangingPunct="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4pPr>
            <a:lvl5pPr eaLnBrk="0" hangingPunct="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9pPr>
          </a:lstStyle>
          <a:p>
            <a:pPr eaLnBrk="1" hangingPunct="1"/>
            <a:fld id="{E5FC68AA-BB25-41E4-8806-3462A0AED1EA}" type="slidenum">
              <a:rPr lang="fr-FR" altLang="en-US">
                <a:solidFill>
                  <a:srgbClr val="000000"/>
                </a:solidFill>
                <a:latin typeface="Times New Roman" panose="02020603050405020304" pitchFamily="18" charset="0"/>
              </a:rPr>
              <a:pPr eaLnBrk="1" hangingPunct="1"/>
              <a:t>26</a:t>
            </a:fld>
            <a:endParaRPr lang="fr-FR" altLang="en-US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09571" name="Rectangle 1">
            <a:extLst>
              <a:ext uri="{FF2B5EF4-FFF2-40B4-BE49-F238E27FC236}">
                <a16:creationId xmlns:a16="http://schemas.microsoft.com/office/drawing/2014/main" id="{DB762A58-226D-4723-B369-6EE6A7F7238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685800" y="685800"/>
            <a:ext cx="5486400" cy="3429000"/>
          </a:xfrm>
          <a:solidFill>
            <a:srgbClr val="FFFFFF"/>
          </a:solidFill>
          <a:ln/>
        </p:spPr>
      </p:sp>
      <p:sp>
        <p:nvSpPr>
          <p:cNvPr id="109572" name="Text Box 2">
            <a:extLst>
              <a:ext uri="{FF2B5EF4-FFF2-40B4-BE49-F238E27FC236}">
                <a16:creationId xmlns:a16="http://schemas.microsoft.com/office/drawing/2014/main" id="{9C9E034B-F8EA-47FA-906E-0ABC04153C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fr-FR" alt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Rectangle 16">
            <a:extLst>
              <a:ext uri="{FF2B5EF4-FFF2-40B4-BE49-F238E27FC236}">
                <a16:creationId xmlns:a16="http://schemas.microsoft.com/office/drawing/2014/main" id="{47060D71-1002-473B-A4FF-DDA6F82219DC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marL="215900" indent="-201613" eaLnBrk="0" hangingPunct="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1pPr>
            <a:lvl2pPr eaLnBrk="0" hangingPunct="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2pPr>
            <a:lvl3pPr eaLnBrk="0" hangingPunct="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3pPr>
            <a:lvl4pPr eaLnBrk="0" hangingPunct="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4pPr>
            <a:lvl5pPr eaLnBrk="0" hangingPunct="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9pPr>
          </a:lstStyle>
          <a:p>
            <a:pPr eaLnBrk="1" hangingPunct="1"/>
            <a:fld id="{9E0C0D79-0170-4777-A583-B5D1CB2E91A5}" type="slidenum">
              <a:rPr lang="fr-FR" altLang="en-US">
                <a:solidFill>
                  <a:srgbClr val="000000"/>
                </a:solidFill>
                <a:latin typeface="Times New Roman" panose="02020603050405020304" pitchFamily="18" charset="0"/>
              </a:rPr>
              <a:pPr eaLnBrk="1" hangingPunct="1"/>
              <a:t>27</a:t>
            </a:fld>
            <a:endParaRPr lang="fr-FR" altLang="en-US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94211" name="Rectangle 1">
            <a:extLst>
              <a:ext uri="{FF2B5EF4-FFF2-40B4-BE49-F238E27FC236}">
                <a16:creationId xmlns:a16="http://schemas.microsoft.com/office/drawing/2014/main" id="{3CF61D5C-C251-4C6A-AAD4-2C08548320E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685800" y="685800"/>
            <a:ext cx="5486400" cy="3429000"/>
          </a:xfrm>
          <a:solidFill>
            <a:srgbClr val="FFFFFF"/>
          </a:solidFill>
          <a:ln/>
        </p:spPr>
      </p:sp>
      <p:sp>
        <p:nvSpPr>
          <p:cNvPr id="94212" name="Text Box 2">
            <a:extLst>
              <a:ext uri="{FF2B5EF4-FFF2-40B4-BE49-F238E27FC236}">
                <a16:creationId xmlns:a16="http://schemas.microsoft.com/office/drawing/2014/main" id="{18D87F13-7044-43E0-A49A-AE4179D7CA7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fr-FR" altLang="en-US"/>
          </a:p>
        </p:txBody>
      </p:sp>
    </p:spTree>
    <p:extLst>
      <p:ext uri="{BB962C8B-B14F-4D97-AF65-F5344CB8AC3E}">
        <p14:creationId xmlns:p14="http://schemas.microsoft.com/office/powerpoint/2010/main" val="3756253248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Rectangle 16">
            <a:extLst>
              <a:ext uri="{FF2B5EF4-FFF2-40B4-BE49-F238E27FC236}">
                <a16:creationId xmlns:a16="http://schemas.microsoft.com/office/drawing/2014/main" id="{8CD7B3AB-393B-400B-BAEF-E46407FFF41C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marL="215900" indent="-201613" eaLnBrk="0" hangingPunct="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1pPr>
            <a:lvl2pPr eaLnBrk="0" hangingPunct="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2pPr>
            <a:lvl3pPr eaLnBrk="0" hangingPunct="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3pPr>
            <a:lvl4pPr eaLnBrk="0" hangingPunct="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4pPr>
            <a:lvl5pPr eaLnBrk="0" hangingPunct="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9pPr>
          </a:lstStyle>
          <a:p>
            <a:pPr eaLnBrk="1" hangingPunct="1"/>
            <a:fld id="{C63A97FB-ED5F-413E-9410-06965F7AC2A0}" type="slidenum">
              <a:rPr lang="fr-FR" altLang="en-US">
                <a:solidFill>
                  <a:srgbClr val="000000"/>
                </a:solidFill>
                <a:latin typeface="Times New Roman" panose="02020603050405020304" pitchFamily="18" charset="0"/>
              </a:rPr>
              <a:pPr eaLnBrk="1" hangingPunct="1"/>
              <a:t>28</a:t>
            </a:fld>
            <a:endParaRPr lang="fr-FR" altLang="en-US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13667" name="Rectangle 1">
            <a:extLst>
              <a:ext uri="{FF2B5EF4-FFF2-40B4-BE49-F238E27FC236}">
                <a16:creationId xmlns:a16="http://schemas.microsoft.com/office/drawing/2014/main" id="{A1E8DBD1-368B-4DBE-BAA4-EEBE6088858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685800" y="685800"/>
            <a:ext cx="5486400" cy="3429000"/>
          </a:xfrm>
          <a:solidFill>
            <a:srgbClr val="FFFFFF"/>
          </a:solidFill>
          <a:ln/>
        </p:spPr>
      </p:sp>
      <p:sp>
        <p:nvSpPr>
          <p:cNvPr id="113668" name="Text Box 2">
            <a:extLst>
              <a:ext uri="{FF2B5EF4-FFF2-40B4-BE49-F238E27FC236}">
                <a16:creationId xmlns:a16="http://schemas.microsoft.com/office/drawing/2014/main" id="{F3215AE1-0026-4A5F-9A8F-DD556BFB919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fr-FR" alt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Rectangle 16">
            <a:extLst>
              <a:ext uri="{FF2B5EF4-FFF2-40B4-BE49-F238E27FC236}">
                <a16:creationId xmlns:a16="http://schemas.microsoft.com/office/drawing/2014/main" id="{73B67F77-1BBF-450E-9FC1-E8815DC79C77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marL="215900" indent="-201613" eaLnBrk="0" hangingPunct="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1pPr>
            <a:lvl2pPr eaLnBrk="0" hangingPunct="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2pPr>
            <a:lvl3pPr eaLnBrk="0" hangingPunct="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3pPr>
            <a:lvl4pPr eaLnBrk="0" hangingPunct="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4pPr>
            <a:lvl5pPr eaLnBrk="0" hangingPunct="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9pPr>
          </a:lstStyle>
          <a:p>
            <a:pPr eaLnBrk="1" hangingPunct="1"/>
            <a:fld id="{5F25AAB3-C3A9-4C16-8CCA-F67902B929BC}" type="slidenum">
              <a:rPr lang="fr-FR" altLang="en-US">
                <a:solidFill>
                  <a:srgbClr val="000000"/>
                </a:solidFill>
                <a:latin typeface="Times New Roman" panose="02020603050405020304" pitchFamily="18" charset="0"/>
              </a:rPr>
              <a:pPr eaLnBrk="1" hangingPunct="1"/>
              <a:t>29</a:t>
            </a:fld>
            <a:endParaRPr lang="fr-FR" altLang="en-US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14691" name="Rectangle 1">
            <a:extLst>
              <a:ext uri="{FF2B5EF4-FFF2-40B4-BE49-F238E27FC236}">
                <a16:creationId xmlns:a16="http://schemas.microsoft.com/office/drawing/2014/main" id="{31763926-14CC-4FDD-8018-1008B2FFEB1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685800" y="685800"/>
            <a:ext cx="5486400" cy="3429000"/>
          </a:xfrm>
          <a:solidFill>
            <a:srgbClr val="FFFFFF"/>
          </a:solidFill>
          <a:ln/>
        </p:spPr>
      </p:sp>
      <p:sp>
        <p:nvSpPr>
          <p:cNvPr id="114692" name="Text Box 2">
            <a:extLst>
              <a:ext uri="{FF2B5EF4-FFF2-40B4-BE49-F238E27FC236}">
                <a16:creationId xmlns:a16="http://schemas.microsoft.com/office/drawing/2014/main" id="{F1620104-07FB-4A81-AB53-85A28BC2B0D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fr-FR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16">
            <a:extLst>
              <a:ext uri="{FF2B5EF4-FFF2-40B4-BE49-F238E27FC236}">
                <a16:creationId xmlns:a16="http://schemas.microsoft.com/office/drawing/2014/main" id="{5C160A41-E6CC-4845-8240-91E7CCC095E4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marL="215900" indent="-201613" eaLnBrk="0" hangingPunct="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1pPr>
            <a:lvl2pPr eaLnBrk="0" hangingPunct="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2pPr>
            <a:lvl3pPr eaLnBrk="0" hangingPunct="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3pPr>
            <a:lvl4pPr eaLnBrk="0" hangingPunct="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4pPr>
            <a:lvl5pPr eaLnBrk="0" hangingPunct="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9pPr>
          </a:lstStyle>
          <a:p>
            <a:pPr eaLnBrk="1" hangingPunct="1"/>
            <a:fld id="{F1440E2E-A07C-4FFD-95A3-6B581FF94E95}" type="slidenum">
              <a:rPr lang="fr-FR" altLang="en-US">
                <a:solidFill>
                  <a:srgbClr val="000000"/>
                </a:solidFill>
                <a:latin typeface="Times New Roman" panose="02020603050405020304" pitchFamily="18" charset="0"/>
              </a:rPr>
              <a:pPr eaLnBrk="1" hangingPunct="1"/>
              <a:t>3</a:t>
            </a:fld>
            <a:endParaRPr lang="fr-FR" altLang="en-US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70659" name="Rectangle 1">
            <a:extLst>
              <a:ext uri="{FF2B5EF4-FFF2-40B4-BE49-F238E27FC236}">
                <a16:creationId xmlns:a16="http://schemas.microsoft.com/office/drawing/2014/main" id="{F737FA14-BC24-4161-9D1C-A69A8DE43A6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685800" y="685800"/>
            <a:ext cx="5486400" cy="3429000"/>
          </a:xfrm>
          <a:solidFill>
            <a:srgbClr val="FFFFFF"/>
          </a:solidFill>
          <a:ln/>
        </p:spPr>
      </p:sp>
      <p:sp>
        <p:nvSpPr>
          <p:cNvPr id="70660" name="Text Box 2">
            <a:extLst>
              <a:ext uri="{FF2B5EF4-FFF2-40B4-BE49-F238E27FC236}">
                <a16:creationId xmlns:a16="http://schemas.microsoft.com/office/drawing/2014/main" id="{BC05366D-225D-4C2F-ADEC-94AD8553803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fr-FR" alt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4" name="Rectangle 16">
            <a:extLst>
              <a:ext uri="{FF2B5EF4-FFF2-40B4-BE49-F238E27FC236}">
                <a16:creationId xmlns:a16="http://schemas.microsoft.com/office/drawing/2014/main" id="{161B5C61-F902-43B3-AF66-29BFFC06208D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marL="215900" indent="-201613" eaLnBrk="0" hangingPunct="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1pPr>
            <a:lvl2pPr eaLnBrk="0" hangingPunct="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2pPr>
            <a:lvl3pPr eaLnBrk="0" hangingPunct="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3pPr>
            <a:lvl4pPr eaLnBrk="0" hangingPunct="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4pPr>
            <a:lvl5pPr eaLnBrk="0" hangingPunct="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9pPr>
          </a:lstStyle>
          <a:p>
            <a:pPr eaLnBrk="1" hangingPunct="1"/>
            <a:fld id="{60EECD4A-C97E-4DC1-BEB2-73BA31587CFD}" type="slidenum">
              <a:rPr lang="fr-FR" altLang="en-US">
                <a:solidFill>
                  <a:srgbClr val="000000"/>
                </a:solidFill>
                <a:latin typeface="Times New Roman" panose="02020603050405020304" pitchFamily="18" charset="0"/>
              </a:rPr>
              <a:pPr eaLnBrk="1" hangingPunct="1"/>
              <a:t>30</a:t>
            </a:fld>
            <a:endParaRPr lang="fr-FR" altLang="en-US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15715" name="Rectangle 1">
            <a:extLst>
              <a:ext uri="{FF2B5EF4-FFF2-40B4-BE49-F238E27FC236}">
                <a16:creationId xmlns:a16="http://schemas.microsoft.com/office/drawing/2014/main" id="{3F7BCB36-3B36-40F4-8AFC-E4333E1DDDD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685800" y="685800"/>
            <a:ext cx="5486400" cy="3429000"/>
          </a:xfrm>
          <a:solidFill>
            <a:srgbClr val="FFFFFF"/>
          </a:solidFill>
          <a:ln/>
        </p:spPr>
      </p:sp>
      <p:sp>
        <p:nvSpPr>
          <p:cNvPr id="115716" name="Text Box 2">
            <a:extLst>
              <a:ext uri="{FF2B5EF4-FFF2-40B4-BE49-F238E27FC236}">
                <a16:creationId xmlns:a16="http://schemas.microsoft.com/office/drawing/2014/main" id="{E2194B46-0779-4981-AA35-F08760910D7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fr-FR" alt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4" name="Rectangle 16">
            <a:extLst>
              <a:ext uri="{FF2B5EF4-FFF2-40B4-BE49-F238E27FC236}">
                <a16:creationId xmlns:a16="http://schemas.microsoft.com/office/drawing/2014/main" id="{161B5C61-F902-43B3-AF66-29BFFC06208D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marL="215900" indent="-201613" eaLnBrk="0" hangingPunct="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1pPr>
            <a:lvl2pPr eaLnBrk="0" hangingPunct="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2pPr>
            <a:lvl3pPr eaLnBrk="0" hangingPunct="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3pPr>
            <a:lvl4pPr eaLnBrk="0" hangingPunct="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4pPr>
            <a:lvl5pPr eaLnBrk="0" hangingPunct="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9pPr>
          </a:lstStyle>
          <a:p>
            <a:pPr eaLnBrk="1" hangingPunct="1"/>
            <a:fld id="{60EECD4A-C97E-4DC1-BEB2-73BA31587CFD}" type="slidenum">
              <a:rPr lang="fr-FR" altLang="en-US">
                <a:solidFill>
                  <a:srgbClr val="000000"/>
                </a:solidFill>
                <a:latin typeface="Times New Roman" panose="02020603050405020304" pitchFamily="18" charset="0"/>
              </a:rPr>
              <a:pPr eaLnBrk="1" hangingPunct="1"/>
              <a:t>31</a:t>
            </a:fld>
            <a:endParaRPr lang="fr-FR" altLang="en-US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15715" name="Rectangle 1">
            <a:extLst>
              <a:ext uri="{FF2B5EF4-FFF2-40B4-BE49-F238E27FC236}">
                <a16:creationId xmlns:a16="http://schemas.microsoft.com/office/drawing/2014/main" id="{3F7BCB36-3B36-40F4-8AFC-E4333E1DDDD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685800" y="685800"/>
            <a:ext cx="5486400" cy="3429000"/>
          </a:xfrm>
          <a:solidFill>
            <a:srgbClr val="FFFFFF"/>
          </a:solidFill>
          <a:ln/>
        </p:spPr>
      </p:sp>
      <p:sp>
        <p:nvSpPr>
          <p:cNvPr id="115716" name="Text Box 2">
            <a:extLst>
              <a:ext uri="{FF2B5EF4-FFF2-40B4-BE49-F238E27FC236}">
                <a16:creationId xmlns:a16="http://schemas.microsoft.com/office/drawing/2014/main" id="{E2194B46-0779-4981-AA35-F08760910D7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fr-FR" altLang="en-US"/>
          </a:p>
        </p:txBody>
      </p:sp>
    </p:spTree>
    <p:extLst>
      <p:ext uri="{BB962C8B-B14F-4D97-AF65-F5344CB8AC3E}">
        <p14:creationId xmlns:p14="http://schemas.microsoft.com/office/powerpoint/2010/main" val="3566355820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Rectangle 16">
            <a:extLst>
              <a:ext uri="{FF2B5EF4-FFF2-40B4-BE49-F238E27FC236}">
                <a16:creationId xmlns:a16="http://schemas.microsoft.com/office/drawing/2014/main" id="{47E4A874-EE2F-4A55-9C7D-3A71416755AB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marL="215900" indent="-201613" eaLnBrk="0" hangingPunct="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1pPr>
            <a:lvl2pPr eaLnBrk="0" hangingPunct="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2pPr>
            <a:lvl3pPr eaLnBrk="0" hangingPunct="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3pPr>
            <a:lvl4pPr eaLnBrk="0" hangingPunct="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4pPr>
            <a:lvl5pPr eaLnBrk="0" hangingPunct="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9pPr>
          </a:lstStyle>
          <a:p>
            <a:pPr eaLnBrk="1" hangingPunct="1"/>
            <a:fld id="{7C4568CC-D5C7-4D9A-B9B8-F46EBEEC9D4C}" type="slidenum">
              <a:rPr lang="fr-FR" altLang="en-US">
                <a:solidFill>
                  <a:srgbClr val="000000"/>
                </a:solidFill>
                <a:latin typeface="Times New Roman" panose="02020603050405020304" pitchFamily="18" charset="0"/>
              </a:rPr>
              <a:pPr eaLnBrk="1" hangingPunct="1"/>
              <a:t>32</a:t>
            </a:fld>
            <a:endParaRPr lang="fr-FR" altLang="en-US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17763" name="Rectangle 1">
            <a:extLst>
              <a:ext uri="{FF2B5EF4-FFF2-40B4-BE49-F238E27FC236}">
                <a16:creationId xmlns:a16="http://schemas.microsoft.com/office/drawing/2014/main" id="{7FAE6B12-415B-42A4-A875-F0BEE3F70D1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685800" y="685800"/>
            <a:ext cx="5486400" cy="3429000"/>
          </a:xfrm>
          <a:solidFill>
            <a:srgbClr val="FFFFFF"/>
          </a:solidFill>
          <a:ln/>
        </p:spPr>
      </p:sp>
      <p:sp>
        <p:nvSpPr>
          <p:cNvPr id="117764" name="Text Box 2">
            <a:extLst>
              <a:ext uri="{FF2B5EF4-FFF2-40B4-BE49-F238E27FC236}">
                <a16:creationId xmlns:a16="http://schemas.microsoft.com/office/drawing/2014/main" id="{E60CE298-6809-4ACA-AD3B-556A8DB3DB3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fr-FR" altLang="en-US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Rectangle 16">
            <a:extLst>
              <a:ext uri="{FF2B5EF4-FFF2-40B4-BE49-F238E27FC236}">
                <a16:creationId xmlns:a16="http://schemas.microsoft.com/office/drawing/2014/main" id="{F139FF9E-9CD4-4ACC-AB2F-5D9CAF4D01DF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marL="215900" indent="-201613" eaLnBrk="0" hangingPunct="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1pPr>
            <a:lvl2pPr eaLnBrk="0" hangingPunct="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2pPr>
            <a:lvl3pPr eaLnBrk="0" hangingPunct="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3pPr>
            <a:lvl4pPr eaLnBrk="0" hangingPunct="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4pPr>
            <a:lvl5pPr eaLnBrk="0" hangingPunct="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9pPr>
          </a:lstStyle>
          <a:p>
            <a:pPr eaLnBrk="1" hangingPunct="1"/>
            <a:fld id="{870B092F-15D9-4761-A789-DA190B82872E}" type="slidenum">
              <a:rPr lang="fr-FR" altLang="en-US">
                <a:solidFill>
                  <a:srgbClr val="000000"/>
                </a:solidFill>
                <a:latin typeface="Times New Roman" panose="02020603050405020304" pitchFamily="18" charset="0"/>
              </a:rPr>
              <a:pPr eaLnBrk="1" hangingPunct="1"/>
              <a:t>33</a:t>
            </a:fld>
            <a:endParaRPr lang="fr-FR" altLang="en-US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19811" name="Rectangle 1">
            <a:extLst>
              <a:ext uri="{FF2B5EF4-FFF2-40B4-BE49-F238E27FC236}">
                <a16:creationId xmlns:a16="http://schemas.microsoft.com/office/drawing/2014/main" id="{25CC1158-32F8-4A63-B3BD-541E6862654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685800" y="685800"/>
            <a:ext cx="5486400" cy="3429000"/>
          </a:xfrm>
          <a:solidFill>
            <a:srgbClr val="FFFFFF"/>
          </a:solidFill>
          <a:ln/>
        </p:spPr>
      </p:sp>
      <p:sp>
        <p:nvSpPr>
          <p:cNvPr id="119812" name="Text Box 2">
            <a:extLst>
              <a:ext uri="{FF2B5EF4-FFF2-40B4-BE49-F238E27FC236}">
                <a16:creationId xmlns:a16="http://schemas.microsoft.com/office/drawing/2014/main" id="{55BCB087-2ECE-4236-AD4B-5E96B63626E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fr-FR" altLang="en-US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6" name="Rectangle 16">
            <a:extLst>
              <a:ext uri="{FF2B5EF4-FFF2-40B4-BE49-F238E27FC236}">
                <a16:creationId xmlns:a16="http://schemas.microsoft.com/office/drawing/2014/main" id="{2FBAC7D7-D280-4544-BC24-B779E1D1D660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marL="215900" indent="-201613" eaLnBrk="0" hangingPunct="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1pPr>
            <a:lvl2pPr eaLnBrk="0" hangingPunct="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2pPr>
            <a:lvl3pPr eaLnBrk="0" hangingPunct="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3pPr>
            <a:lvl4pPr eaLnBrk="0" hangingPunct="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4pPr>
            <a:lvl5pPr eaLnBrk="0" hangingPunct="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9pPr>
          </a:lstStyle>
          <a:p>
            <a:pPr eaLnBrk="1" hangingPunct="1"/>
            <a:fld id="{C7EDE7A1-816F-4FB4-99C3-5D346588DF5F}" type="slidenum">
              <a:rPr lang="fr-FR" altLang="en-US">
                <a:solidFill>
                  <a:srgbClr val="000000"/>
                </a:solidFill>
                <a:latin typeface="Times New Roman" panose="02020603050405020304" pitchFamily="18" charset="0"/>
              </a:rPr>
              <a:pPr eaLnBrk="1" hangingPunct="1"/>
              <a:t>34</a:t>
            </a:fld>
            <a:endParaRPr lang="fr-FR" altLang="en-US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23907" name="Rectangle 1">
            <a:extLst>
              <a:ext uri="{FF2B5EF4-FFF2-40B4-BE49-F238E27FC236}">
                <a16:creationId xmlns:a16="http://schemas.microsoft.com/office/drawing/2014/main" id="{8A9732FA-DB2E-45B2-A27C-CBF9527013D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685800" y="685800"/>
            <a:ext cx="5486400" cy="3429000"/>
          </a:xfrm>
          <a:solidFill>
            <a:srgbClr val="FFFFFF"/>
          </a:solidFill>
          <a:ln/>
        </p:spPr>
      </p:sp>
      <p:sp>
        <p:nvSpPr>
          <p:cNvPr id="123908" name="Text Box 2">
            <a:extLst>
              <a:ext uri="{FF2B5EF4-FFF2-40B4-BE49-F238E27FC236}">
                <a16:creationId xmlns:a16="http://schemas.microsoft.com/office/drawing/2014/main" id="{9CBE60AE-A3EB-434E-84E7-BE0E8A7DE1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fr-FR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16">
            <a:extLst>
              <a:ext uri="{FF2B5EF4-FFF2-40B4-BE49-F238E27FC236}">
                <a16:creationId xmlns:a16="http://schemas.microsoft.com/office/drawing/2014/main" id="{6A8FA8E5-5A10-47AA-9E8A-84668318B826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marL="215900" indent="-201613" eaLnBrk="0" hangingPunct="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1pPr>
            <a:lvl2pPr eaLnBrk="0" hangingPunct="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2pPr>
            <a:lvl3pPr eaLnBrk="0" hangingPunct="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3pPr>
            <a:lvl4pPr eaLnBrk="0" hangingPunct="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4pPr>
            <a:lvl5pPr eaLnBrk="0" hangingPunct="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9pPr>
          </a:lstStyle>
          <a:p>
            <a:pPr eaLnBrk="1" hangingPunct="1"/>
            <a:fld id="{50A7F66F-58C9-4ED8-A1B8-9609117DB7BC}" type="slidenum">
              <a:rPr lang="fr-FR" altLang="en-US">
                <a:solidFill>
                  <a:srgbClr val="000000"/>
                </a:solidFill>
                <a:latin typeface="Times New Roman" panose="02020603050405020304" pitchFamily="18" charset="0"/>
              </a:rPr>
              <a:pPr eaLnBrk="1" hangingPunct="1"/>
              <a:t>4</a:t>
            </a:fld>
            <a:endParaRPr lang="fr-FR" altLang="en-US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71683" name="Rectangle 1">
            <a:extLst>
              <a:ext uri="{FF2B5EF4-FFF2-40B4-BE49-F238E27FC236}">
                <a16:creationId xmlns:a16="http://schemas.microsoft.com/office/drawing/2014/main" id="{8D8084D6-F531-4FAF-9A1E-9D744FFFFD2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685800" y="685800"/>
            <a:ext cx="5486400" cy="3429000"/>
          </a:xfrm>
          <a:solidFill>
            <a:srgbClr val="FFFFFF"/>
          </a:solidFill>
          <a:ln/>
        </p:spPr>
      </p:sp>
      <p:sp>
        <p:nvSpPr>
          <p:cNvPr id="71684" name="Text Box 2">
            <a:extLst>
              <a:ext uri="{FF2B5EF4-FFF2-40B4-BE49-F238E27FC236}">
                <a16:creationId xmlns:a16="http://schemas.microsoft.com/office/drawing/2014/main" id="{22D7C38F-D7E5-49BA-97D1-4E1D06EE8A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fr-FR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16">
            <a:extLst>
              <a:ext uri="{FF2B5EF4-FFF2-40B4-BE49-F238E27FC236}">
                <a16:creationId xmlns:a16="http://schemas.microsoft.com/office/drawing/2014/main" id="{2CCD907C-9B78-46A9-84CC-160E476EF9F0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marL="215900" indent="-201613" eaLnBrk="0" hangingPunct="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1pPr>
            <a:lvl2pPr eaLnBrk="0" hangingPunct="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2pPr>
            <a:lvl3pPr eaLnBrk="0" hangingPunct="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3pPr>
            <a:lvl4pPr eaLnBrk="0" hangingPunct="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4pPr>
            <a:lvl5pPr eaLnBrk="0" hangingPunct="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9pPr>
          </a:lstStyle>
          <a:p>
            <a:pPr eaLnBrk="1" hangingPunct="1"/>
            <a:fld id="{E0FA7AB9-518B-41B8-A5F2-C1D3AF3D59F7}" type="slidenum">
              <a:rPr lang="fr-FR" altLang="en-US">
                <a:solidFill>
                  <a:srgbClr val="000000"/>
                </a:solidFill>
                <a:latin typeface="Times New Roman" panose="02020603050405020304" pitchFamily="18" charset="0"/>
              </a:rPr>
              <a:pPr eaLnBrk="1" hangingPunct="1"/>
              <a:t>5</a:t>
            </a:fld>
            <a:endParaRPr lang="fr-FR" altLang="en-US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72707" name="Rectangle 1">
            <a:extLst>
              <a:ext uri="{FF2B5EF4-FFF2-40B4-BE49-F238E27FC236}">
                <a16:creationId xmlns:a16="http://schemas.microsoft.com/office/drawing/2014/main" id="{B7F364C8-1516-413F-8BD1-7A948311237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685800" y="685800"/>
            <a:ext cx="5486400" cy="3429000"/>
          </a:xfrm>
          <a:solidFill>
            <a:srgbClr val="FFFFFF"/>
          </a:solidFill>
          <a:ln/>
        </p:spPr>
      </p:sp>
      <p:sp>
        <p:nvSpPr>
          <p:cNvPr id="72708" name="Text Box 2">
            <a:extLst>
              <a:ext uri="{FF2B5EF4-FFF2-40B4-BE49-F238E27FC236}">
                <a16:creationId xmlns:a16="http://schemas.microsoft.com/office/drawing/2014/main" id="{9148CF95-0D4E-4344-A0D7-D5369F07E51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fr-FR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16">
            <a:extLst>
              <a:ext uri="{FF2B5EF4-FFF2-40B4-BE49-F238E27FC236}">
                <a16:creationId xmlns:a16="http://schemas.microsoft.com/office/drawing/2014/main" id="{8E3CF7C0-DED5-48AD-8748-572667697631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marL="215900" indent="-201613" eaLnBrk="0" hangingPunct="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1pPr>
            <a:lvl2pPr eaLnBrk="0" hangingPunct="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2pPr>
            <a:lvl3pPr eaLnBrk="0" hangingPunct="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3pPr>
            <a:lvl4pPr eaLnBrk="0" hangingPunct="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4pPr>
            <a:lvl5pPr eaLnBrk="0" hangingPunct="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9pPr>
          </a:lstStyle>
          <a:p>
            <a:pPr eaLnBrk="1" hangingPunct="1"/>
            <a:fld id="{2A1AB0A8-D3E8-4514-B04A-1074E773113D}" type="slidenum">
              <a:rPr lang="fr-FR" altLang="en-US">
                <a:solidFill>
                  <a:srgbClr val="000000"/>
                </a:solidFill>
                <a:latin typeface="Times New Roman" panose="02020603050405020304" pitchFamily="18" charset="0"/>
              </a:rPr>
              <a:pPr eaLnBrk="1" hangingPunct="1"/>
              <a:t>6</a:t>
            </a:fld>
            <a:endParaRPr lang="fr-FR" altLang="en-US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83971" name="Rectangle 1">
            <a:extLst>
              <a:ext uri="{FF2B5EF4-FFF2-40B4-BE49-F238E27FC236}">
                <a16:creationId xmlns:a16="http://schemas.microsoft.com/office/drawing/2014/main" id="{651AF751-08F6-4303-81D4-D0F8A0F1580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685800" y="685800"/>
            <a:ext cx="5486400" cy="3429000"/>
          </a:xfrm>
          <a:solidFill>
            <a:srgbClr val="FFFFFF"/>
          </a:solidFill>
          <a:ln/>
        </p:spPr>
      </p:sp>
      <p:sp>
        <p:nvSpPr>
          <p:cNvPr id="83972" name="Text Box 2">
            <a:extLst>
              <a:ext uri="{FF2B5EF4-FFF2-40B4-BE49-F238E27FC236}">
                <a16:creationId xmlns:a16="http://schemas.microsoft.com/office/drawing/2014/main" id="{1F20A532-D3F2-4ED6-884D-AC449D3F2BC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fr-FR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16">
            <a:extLst>
              <a:ext uri="{FF2B5EF4-FFF2-40B4-BE49-F238E27FC236}">
                <a16:creationId xmlns:a16="http://schemas.microsoft.com/office/drawing/2014/main" id="{854C7B39-B6E6-4CD5-8587-9949683D0A5F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marL="215900" indent="-201613" eaLnBrk="0" hangingPunct="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1pPr>
            <a:lvl2pPr eaLnBrk="0" hangingPunct="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2pPr>
            <a:lvl3pPr eaLnBrk="0" hangingPunct="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3pPr>
            <a:lvl4pPr eaLnBrk="0" hangingPunct="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4pPr>
            <a:lvl5pPr eaLnBrk="0" hangingPunct="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9pPr>
          </a:lstStyle>
          <a:p>
            <a:pPr eaLnBrk="1" hangingPunct="1"/>
            <a:fld id="{DB4AA5A0-AC55-4521-B275-4226FBB4EBB7}" type="slidenum">
              <a:rPr lang="fr-FR" altLang="en-US">
                <a:solidFill>
                  <a:srgbClr val="000000"/>
                </a:solidFill>
                <a:latin typeface="Times New Roman" panose="02020603050405020304" pitchFamily="18" charset="0"/>
              </a:rPr>
              <a:pPr eaLnBrk="1" hangingPunct="1"/>
              <a:t>7</a:t>
            </a:fld>
            <a:endParaRPr lang="fr-FR" altLang="en-US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84995" name="Rectangle 1">
            <a:extLst>
              <a:ext uri="{FF2B5EF4-FFF2-40B4-BE49-F238E27FC236}">
                <a16:creationId xmlns:a16="http://schemas.microsoft.com/office/drawing/2014/main" id="{B0CA974B-C5FA-408C-9F9F-AF4D58AA24D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685800" y="685800"/>
            <a:ext cx="5486400" cy="3429000"/>
          </a:xfrm>
          <a:solidFill>
            <a:srgbClr val="FFFFFF"/>
          </a:solidFill>
          <a:ln/>
        </p:spPr>
      </p:sp>
      <p:sp>
        <p:nvSpPr>
          <p:cNvPr id="84996" name="Text Box 2">
            <a:extLst>
              <a:ext uri="{FF2B5EF4-FFF2-40B4-BE49-F238E27FC236}">
                <a16:creationId xmlns:a16="http://schemas.microsoft.com/office/drawing/2014/main" id="{744D3C79-AFC1-4033-910D-E7EBE8ABF95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fr-FR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16">
            <a:extLst>
              <a:ext uri="{FF2B5EF4-FFF2-40B4-BE49-F238E27FC236}">
                <a16:creationId xmlns:a16="http://schemas.microsoft.com/office/drawing/2014/main" id="{4C9C1FEF-BA29-43C9-BA05-04E6758BB000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marL="215900" indent="-201613" eaLnBrk="0" hangingPunct="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1pPr>
            <a:lvl2pPr eaLnBrk="0" hangingPunct="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2pPr>
            <a:lvl3pPr eaLnBrk="0" hangingPunct="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3pPr>
            <a:lvl4pPr eaLnBrk="0" hangingPunct="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4pPr>
            <a:lvl5pPr eaLnBrk="0" hangingPunct="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9pPr>
          </a:lstStyle>
          <a:p>
            <a:pPr eaLnBrk="1" hangingPunct="1"/>
            <a:fld id="{3BCA7DC5-553E-41FE-B769-2DD5BDDA23EE}" type="slidenum">
              <a:rPr lang="fr-FR" altLang="en-US">
                <a:solidFill>
                  <a:srgbClr val="000000"/>
                </a:solidFill>
                <a:latin typeface="Times New Roman" panose="02020603050405020304" pitchFamily="18" charset="0"/>
              </a:rPr>
              <a:pPr eaLnBrk="1" hangingPunct="1"/>
              <a:t>8</a:t>
            </a:fld>
            <a:endParaRPr lang="fr-FR" altLang="en-US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87043" name="Rectangle 1">
            <a:extLst>
              <a:ext uri="{FF2B5EF4-FFF2-40B4-BE49-F238E27FC236}">
                <a16:creationId xmlns:a16="http://schemas.microsoft.com/office/drawing/2014/main" id="{0C00D305-36CB-4971-8BB6-99F2D8AD8B5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685800" y="685800"/>
            <a:ext cx="5486400" cy="3429000"/>
          </a:xfrm>
          <a:solidFill>
            <a:srgbClr val="FFFFFF"/>
          </a:solidFill>
          <a:ln/>
        </p:spPr>
      </p:sp>
      <p:sp>
        <p:nvSpPr>
          <p:cNvPr id="87044" name="Text Box 2">
            <a:extLst>
              <a:ext uri="{FF2B5EF4-FFF2-40B4-BE49-F238E27FC236}">
                <a16:creationId xmlns:a16="http://schemas.microsoft.com/office/drawing/2014/main" id="{383BB101-9E1C-4E96-A47A-FDDB32CB8F4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fr-FR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16">
            <a:extLst>
              <a:ext uri="{FF2B5EF4-FFF2-40B4-BE49-F238E27FC236}">
                <a16:creationId xmlns:a16="http://schemas.microsoft.com/office/drawing/2014/main" id="{595E6395-4F42-4D2A-93D5-D034B4FCA7E5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marL="215900" indent="-201613" eaLnBrk="0" hangingPunct="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1pPr>
            <a:lvl2pPr eaLnBrk="0" hangingPunct="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2pPr>
            <a:lvl3pPr eaLnBrk="0" hangingPunct="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3pPr>
            <a:lvl4pPr eaLnBrk="0" hangingPunct="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4pPr>
            <a:lvl5pPr eaLnBrk="0" hangingPunct="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9pPr>
          </a:lstStyle>
          <a:p>
            <a:pPr eaLnBrk="1" hangingPunct="1"/>
            <a:fld id="{018D3E4E-5DAF-4D75-AACC-6437522F2E7E}" type="slidenum">
              <a:rPr lang="fr-FR" altLang="en-US">
                <a:solidFill>
                  <a:srgbClr val="000000"/>
                </a:solidFill>
                <a:latin typeface="Times New Roman" panose="02020603050405020304" pitchFamily="18" charset="0"/>
              </a:rPr>
              <a:pPr eaLnBrk="1" hangingPunct="1"/>
              <a:t>9</a:t>
            </a:fld>
            <a:endParaRPr lang="fr-FR" altLang="en-US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88067" name="Rectangle 1">
            <a:extLst>
              <a:ext uri="{FF2B5EF4-FFF2-40B4-BE49-F238E27FC236}">
                <a16:creationId xmlns:a16="http://schemas.microsoft.com/office/drawing/2014/main" id="{D9108672-236F-4166-9C6C-828015E542B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685800" y="685800"/>
            <a:ext cx="5486400" cy="3429000"/>
          </a:xfrm>
          <a:solidFill>
            <a:srgbClr val="FFFFFF"/>
          </a:solidFill>
          <a:ln/>
        </p:spPr>
      </p:sp>
      <p:sp>
        <p:nvSpPr>
          <p:cNvPr id="88068" name="Text Box 2">
            <a:extLst>
              <a:ext uri="{FF2B5EF4-FFF2-40B4-BE49-F238E27FC236}">
                <a16:creationId xmlns:a16="http://schemas.microsoft.com/office/drawing/2014/main" id="{2C5EF32D-65A4-486B-928B-E046EE5F6C9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fr-FR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1776413"/>
            <a:ext cx="7772400" cy="1225550"/>
          </a:xfrm>
        </p:spPr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240088"/>
            <a:ext cx="6400800" cy="14605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/>
              <a:t>Cliquez pour modifier le style des sous-titres du masque</a:t>
            </a:r>
          </a:p>
        </p:txBody>
      </p:sp>
    </p:spTree>
    <p:extLst>
      <p:ext uri="{BB962C8B-B14F-4D97-AF65-F5344CB8AC3E}">
        <p14:creationId xmlns:p14="http://schemas.microsoft.com/office/powerpoint/2010/main" val="38013970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4004399851"/>
      </p:ext>
    </p:extLst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1776413"/>
            <a:ext cx="7772400" cy="1225550"/>
          </a:xfrm>
        </p:spPr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240088"/>
            <a:ext cx="6400800" cy="14605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/>
              <a:t>Cliquez pour modifier le style des sous-titres du masque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694CD87B-1493-4414-B704-98B40EE9741F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FECCD260-0D4A-4B37-94EB-CC549384051B}"/>
              </a:ext>
            </a:extLst>
          </p:cNvPr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47CEEB9-036A-4DAE-A93C-CD02B51A6206}" type="slidenum">
              <a:rPr lang="fr-FR" altLang="en-US"/>
              <a:pPr/>
              <a:t>‹#›</a:t>
            </a:fld>
            <a:endParaRPr lang="fr-FR" altLang="en-US"/>
          </a:p>
        </p:txBody>
      </p:sp>
    </p:spTree>
    <p:extLst>
      <p:ext uri="{BB962C8B-B14F-4D97-AF65-F5344CB8AC3E}">
        <p14:creationId xmlns:p14="http://schemas.microsoft.com/office/powerpoint/2010/main" val="1290678061"/>
      </p:ext>
    </p:extLst>
  </p:cSld>
  <p:clrMapOvr>
    <a:masterClrMapping/>
  </p:clrMapOvr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6AD923FC-D1D2-41F4-8E9B-0B71ACF4D56A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3865B8A4-CF7C-4EAD-98DD-3CCB0FB4D2C1}"/>
              </a:ext>
            </a:extLst>
          </p:cNvPr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3FB4FD7-292E-454F-9495-851904E25B86}" type="slidenum">
              <a:rPr lang="fr-FR" altLang="en-US"/>
              <a:pPr/>
              <a:t>‹#›</a:t>
            </a:fld>
            <a:endParaRPr lang="fr-FR" altLang="en-US"/>
          </a:p>
        </p:txBody>
      </p:sp>
    </p:spTree>
    <p:extLst>
      <p:ext uri="{BB962C8B-B14F-4D97-AF65-F5344CB8AC3E}">
        <p14:creationId xmlns:p14="http://schemas.microsoft.com/office/powerpoint/2010/main" val="276986384"/>
      </p:ext>
    </p:extLst>
  </p:cSld>
  <p:clrMapOvr>
    <a:masterClrMapping/>
  </p:clrMapOvr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3673475"/>
            <a:ext cx="7772400" cy="1135063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422525"/>
            <a:ext cx="7772400" cy="125095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0047E40A-C4EC-4EAA-B9FA-57CB1A61607F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E501D4CC-06CF-4F64-864F-00CAD23E1340}"/>
              </a:ext>
            </a:extLst>
          </p:cNvPr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B27BF32-395E-4C96-8BBA-C0C2DB5E861F}" type="slidenum">
              <a:rPr lang="fr-FR" altLang="en-US"/>
              <a:pPr/>
              <a:t>‹#›</a:t>
            </a:fld>
            <a:endParaRPr lang="fr-FR" altLang="en-US"/>
          </a:p>
        </p:txBody>
      </p:sp>
    </p:spTree>
    <p:extLst>
      <p:ext uri="{BB962C8B-B14F-4D97-AF65-F5344CB8AC3E}">
        <p14:creationId xmlns:p14="http://schemas.microsoft.com/office/powerpoint/2010/main" val="812165891"/>
      </p:ext>
    </p:extLst>
  </p:cSld>
  <p:clrMapOvr>
    <a:masterClrMapping/>
  </p:clrMapOvr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333500"/>
            <a:ext cx="4030663" cy="37560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0263" y="1333500"/>
            <a:ext cx="4030662" cy="37560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7FF7FDA4-DBAC-435A-B905-AC954DA5B621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7B8EAB4-14E4-4122-AAD2-62689AF9D55A}"/>
              </a:ext>
            </a:extLst>
          </p:cNvPr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89A12C2-7981-46B1-8221-E32BB7E2539B}" type="slidenum">
              <a:rPr lang="fr-FR" altLang="en-US"/>
              <a:pPr/>
              <a:t>‹#›</a:t>
            </a:fld>
            <a:endParaRPr lang="fr-FR" altLang="en-US"/>
          </a:p>
        </p:txBody>
      </p:sp>
    </p:spTree>
    <p:extLst>
      <p:ext uri="{BB962C8B-B14F-4D97-AF65-F5344CB8AC3E}">
        <p14:creationId xmlns:p14="http://schemas.microsoft.com/office/powerpoint/2010/main" val="381778348"/>
      </p:ext>
    </p:extLst>
  </p:cSld>
  <p:clrMapOvr>
    <a:masterClrMapping/>
  </p:clrMapOvr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52500"/>
          </a:xfrm>
        </p:spPr>
        <p:txBody>
          <a:bodyPr/>
          <a:lstStyle>
            <a:lvl1pPr>
              <a:defRPr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279525"/>
            <a:ext cx="4040188" cy="5334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1812925"/>
            <a:ext cx="4040188" cy="32940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279525"/>
            <a:ext cx="4041775" cy="5334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1812925"/>
            <a:ext cx="4041775" cy="32940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Rectangle 3">
            <a:extLst>
              <a:ext uri="{FF2B5EF4-FFF2-40B4-BE49-F238E27FC236}">
                <a16:creationId xmlns:a16="http://schemas.microsoft.com/office/drawing/2014/main" id="{1FD143DD-5A64-4D94-A981-E84ED6CF36A5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11447AD1-AEDA-4752-9B55-F0CC39210810}"/>
              </a:ext>
            </a:extLst>
          </p:cNvPr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54916CB-1B2A-4D1A-8451-E35DD675E921}" type="slidenum">
              <a:rPr lang="fr-FR" altLang="en-US"/>
              <a:pPr/>
              <a:t>‹#›</a:t>
            </a:fld>
            <a:endParaRPr lang="fr-FR" altLang="en-US"/>
          </a:p>
        </p:txBody>
      </p:sp>
    </p:spTree>
    <p:extLst>
      <p:ext uri="{BB962C8B-B14F-4D97-AF65-F5344CB8AC3E}">
        <p14:creationId xmlns:p14="http://schemas.microsoft.com/office/powerpoint/2010/main" val="899811157"/>
      </p:ext>
    </p:extLst>
  </p:cSld>
  <p:clrMapOvr>
    <a:masterClrMapping/>
  </p:clrMapOvr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1BF5B4A6-3679-47DA-BC8A-C7C362605E69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0C0C22FE-B0F6-443A-8896-D57E2BDDA814}"/>
              </a:ext>
            </a:extLst>
          </p:cNvPr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FA5C1FF-AC67-4E46-BC84-24E51BF678CB}" type="slidenum">
              <a:rPr lang="fr-FR" altLang="en-US"/>
              <a:pPr/>
              <a:t>‹#›</a:t>
            </a:fld>
            <a:endParaRPr lang="fr-FR" altLang="en-US"/>
          </a:p>
        </p:txBody>
      </p:sp>
    </p:spTree>
    <p:extLst>
      <p:ext uri="{BB962C8B-B14F-4D97-AF65-F5344CB8AC3E}">
        <p14:creationId xmlns:p14="http://schemas.microsoft.com/office/powerpoint/2010/main" val="1756244879"/>
      </p:ext>
    </p:extLst>
  </p:cSld>
  <p:clrMapOvr>
    <a:masterClrMapping/>
  </p:clrMapOvr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>
            <a:extLst>
              <a:ext uri="{FF2B5EF4-FFF2-40B4-BE49-F238E27FC236}">
                <a16:creationId xmlns:a16="http://schemas.microsoft.com/office/drawing/2014/main" id="{8CA7E3C6-FA26-4A21-B7DD-E037940BC6D4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3459F999-19AA-4598-86FB-9CB63A943D97}"/>
              </a:ext>
            </a:extLst>
          </p:cNvPr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3D2F04E-49D9-47F4-BF69-BEC5065EAF97}" type="slidenum">
              <a:rPr lang="fr-FR" altLang="en-US"/>
              <a:pPr/>
              <a:t>‹#›</a:t>
            </a:fld>
            <a:endParaRPr lang="fr-FR" altLang="en-US"/>
          </a:p>
        </p:txBody>
      </p:sp>
    </p:spTree>
    <p:extLst>
      <p:ext uri="{BB962C8B-B14F-4D97-AF65-F5344CB8AC3E}">
        <p14:creationId xmlns:p14="http://schemas.microsoft.com/office/powerpoint/2010/main" val="3364294291"/>
      </p:ext>
    </p:extLst>
  </p:cSld>
  <p:clrMapOvr>
    <a:masterClrMapping/>
  </p:clrMapOvr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27013"/>
            <a:ext cx="3008313" cy="96996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27013"/>
            <a:ext cx="5111750" cy="487997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196975"/>
            <a:ext cx="3008313" cy="391001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7181806C-0630-424D-8D35-73B79CA6FF49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A41E9B4-FC13-45FE-BE01-A78A023195C2}"/>
              </a:ext>
            </a:extLst>
          </p:cNvPr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EC64998-A290-411E-BAE8-73A34D02F542}" type="slidenum">
              <a:rPr lang="fr-FR" altLang="en-US"/>
              <a:pPr/>
              <a:t>‹#›</a:t>
            </a:fld>
            <a:endParaRPr lang="fr-FR" altLang="en-US"/>
          </a:p>
        </p:txBody>
      </p:sp>
    </p:spTree>
    <p:extLst>
      <p:ext uri="{BB962C8B-B14F-4D97-AF65-F5344CB8AC3E}">
        <p14:creationId xmlns:p14="http://schemas.microsoft.com/office/powerpoint/2010/main" val="1777118397"/>
      </p:ext>
    </p:extLst>
  </p:cSld>
  <p:clrMapOvr>
    <a:masterClrMapping/>
  </p:clrMapOvr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002088"/>
            <a:ext cx="5486400" cy="4714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511175"/>
            <a:ext cx="5486400" cy="34290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4473575"/>
            <a:ext cx="5486400" cy="67151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DF99194A-B9BE-44BB-9268-B320A78DDF70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13395FB-AE82-4491-A13D-A2B912CCD7E8}"/>
              </a:ext>
            </a:extLst>
          </p:cNvPr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90531FB-24C2-4FE2-8442-93247D06B165}" type="slidenum">
              <a:rPr lang="fr-FR" altLang="en-US"/>
              <a:pPr/>
              <a:t>‹#›</a:t>
            </a:fld>
            <a:endParaRPr lang="fr-FR" altLang="en-US"/>
          </a:p>
        </p:txBody>
      </p:sp>
    </p:spTree>
    <p:extLst>
      <p:ext uri="{BB962C8B-B14F-4D97-AF65-F5344CB8AC3E}">
        <p14:creationId xmlns:p14="http://schemas.microsoft.com/office/powerpoint/2010/main" val="3669066243"/>
      </p:ext>
    </p:extLst>
  </p:cSld>
  <p:clrMapOvr>
    <a:masterClrMapping/>
  </p:clrMapOvr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BD2DF18D-09A0-4BBE-8756-3D903C947A98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E57E76AF-712C-4D79-96E6-F30AC291E59C}"/>
              </a:ext>
            </a:extLst>
          </p:cNvPr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2142CBA-5666-49F7-BA1D-BC0A6F6EA24F}" type="slidenum">
              <a:rPr lang="fr-FR" altLang="en-US"/>
              <a:pPr/>
              <a:t>‹#›</a:t>
            </a:fld>
            <a:endParaRPr lang="fr-FR" altLang="en-US"/>
          </a:p>
        </p:txBody>
      </p:sp>
    </p:spTree>
    <p:extLst>
      <p:ext uri="{BB962C8B-B14F-4D97-AF65-F5344CB8AC3E}">
        <p14:creationId xmlns:p14="http://schemas.microsoft.com/office/powerpoint/2010/main" val="9163207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18288" y="228600"/>
            <a:ext cx="2052637" cy="4860925"/>
          </a:xfrm>
        </p:spPr>
        <p:txBody>
          <a:bodyPr vert="eaVert"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28600"/>
            <a:ext cx="6008688" cy="4860925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3212435630"/>
      </p:ext>
    </p:extLst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18288" y="228600"/>
            <a:ext cx="2052637" cy="4860925"/>
          </a:xfrm>
        </p:spPr>
        <p:txBody>
          <a:bodyPr vert="eaVert"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28600"/>
            <a:ext cx="6008688" cy="4860925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98E786E6-3B88-485E-851C-165E6CE9B67B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9D2ADFBB-4123-49E1-A7B9-80D17C9C315D}"/>
              </a:ext>
            </a:extLst>
          </p:cNvPr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F1303B3-4C49-420E-B43F-49D6C33FF50F}" type="slidenum">
              <a:rPr lang="fr-FR" altLang="en-US"/>
              <a:pPr/>
              <a:t>‹#›</a:t>
            </a:fld>
            <a:endParaRPr lang="fr-FR" altLang="en-US"/>
          </a:p>
        </p:txBody>
      </p:sp>
    </p:spTree>
    <p:extLst>
      <p:ext uri="{BB962C8B-B14F-4D97-AF65-F5344CB8AC3E}">
        <p14:creationId xmlns:p14="http://schemas.microsoft.com/office/powerpoint/2010/main" val="4051780572"/>
      </p:ext>
    </p:extLst>
  </p:cSld>
  <p:clrMapOvr>
    <a:masterClrMapping/>
  </p:clrMapOvr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1776413"/>
            <a:ext cx="7772400" cy="1225550"/>
          </a:xfrm>
        </p:spPr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240088"/>
            <a:ext cx="6400800" cy="14605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/>
              <a:t>Cliquez pour modifier le style des sous-titres du masque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FE678A94-9791-498B-926D-2C412EB3C2B6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F59DCF46-4999-4F19-877E-71B5AAE4FE96}"/>
              </a:ext>
            </a:extLst>
          </p:cNvPr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4968019-05DA-4CB9-93E9-30345C6F89DF}" type="slidenum">
              <a:rPr lang="fr-FR" altLang="en-US"/>
              <a:pPr/>
              <a:t>‹#›</a:t>
            </a:fld>
            <a:endParaRPr lang="fr-FR" altLang="en-US"/>
          </a:p>
        </p:txBody>
      </p:sp>
    </p:spTree>
    <p:extLst>
      <p:ext uri="{BB962C8B-B14F-4D97-AF65-F5344CB8AC3E}">
        <p14:creationId xmlns:p14="http://schemas.microsoft.com/office/powerpoint/2010/main" val="917544722"/>
      </p:ext>
    </p:extLst>
  </p:cSld>
  <p:clrMapOvr>
    <a:masterClrMapping/>
  </p:clrMapOvr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D3CF556D-C329-439C-859E-A576C33810DD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DEFA54D-F6A1-49AD-934F-54A44A0F8E8A}"/>
              </a:ext>
            </a:extLst>
          </p:cNvPr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240F0B0-1A35-4B62-9DD0-1F21CB128444}" type="slidenum">
              <a:rPr lang="fr-FR" altLang="en-US"/>
              <a:pPr/>
              <a:t>‹#›</a:t>
            </a:fld>
            <a:endParaRPr lang="fr-FR" altLang="en-US"/>
          </a:p>
        </p:txBody>
      </p:sp>
    </p:spTree>
    <p:extLst>
      <p:ext uri="{BB962C8B-B14F-4D97-AF65-F5344CB8AC3E}">
        <p14:creationId xmlns:p14="http://schemas.microsoft.com/office/powerpoint/2010/main" val="3550481240"/>
      </p:ext>
    </p:extLst>
  </p:cSld>
  <p:clrMapOvr>
    <a:masterClrMapping/>
  </p:clrMapOvr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3673475"/>
            <a:ext cx="7772400" cy="1135063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422525"/>
            <a:ext cx="7772400" cy="125095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8B1BAAD1-0131-4AF0-80B1-4A4D48F6E140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21B4008-4CB8-4E9A-9340-49BF06DFBA86}"/>
              </a:ext>
            </a:extLst>
          </p:cNvPr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87EA7B6-17C0-4ACB-8B6F-E0C8F20D11C6}" type="slidenum">
              <a:rPr lang="fr-FR" altLang="en-US"/>
              <a:pPr/>
              <a:t>‹#›</a:t>
            </a:fld>
            <a:endParaRPr lang="fr-FR" altLang="en-US"/>
          </a:p>
        </p:txBody>
      </p:sp>
    </p:spTree>
    <p:extLst>
      <p:ext uri="{BB962C8B-B14F-4D97-AF65-F5344CB8AC3E}">
        <p14:creationId xmlns:p14="http://schemas.microsoft.com/office/powerpoint/2010/main" val="3841861131"/>
      </p:ext>
    </p:extLst>
  </p:cSld>
  <p:clrMapOvr>
    <a:masterClrMapping/>
  </p:clrMapOvr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333500"/>
            <a:ext cx="4030663" cy="37560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0263" y="1333500"/>
            <a:ext cx="4030662" cy="37560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348AABA8-283C-40E4-9BF1-31180F6A2552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74F208B-7219-4168-9C87-CE53F7FBE3FA}"/>
              </a:ext>
            </a:extLst>
          </p:cNvPr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9591D16-65DF-4C25-9B73-DE9155C8C3A8}" type="slidenum">
              <a:rPr lang="fr-FR" altLang="en-US"/>
              <a:pPr/>
              <a:t>‹#›</a:t>
            </a:fld>
            <a:endParaRPr lang="fr-FR" altLang="en-US"/>
          </a:p>
        </p:txBody>
      </p:sp>
    </p:spTree>
    <p:extLst>
      <p:ext uri="{BB962C8B-B14F-4D97-AF65-F5344CB8AC3E}">
        <p14:creationId xmlns:p14="http://schemas.microsoft.com/office/powerpoint/2010/main" val="3398791275"/>
      </p:ext>
    </p:extLst>
  </p:cSld>
  <p:clrMapOvr>
    <a:masterClrMapping/>
  </p:clrMapOvr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52500"/>
          </a:xfrm>
        </p:spPr>
        <p:txBody>
          <a:bodyPr/>
          <a:lstStyle>
            <a:lvl1pPr>
              <a:defRPr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279525"/>
            <a:ext cx="4040188" cy="5334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1812925"/>
            <a:ext cx="4040188" cy="32940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279525"/>
            <a:ext cx="4041775" cy="5334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1812925"/>
            <a:ext cx="4041775" cy="32940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Rectangle 3">
            <a:extLst>
              <a:ext uri="{FF2B5EF4-FFF2-40B4-BE49-F238E27FC236}">
                <a16:creationId xmlns:a16="http://schemas.microsoft.com/office/drawing/2014/main" id="{AF518363-BB49-40E4-877F-8CC5F14810DA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254F8ED7-639F-47FD-B787-60CC0BB6B699}"/>
              </a:ext>
            </a:extLst>
          </p:cNvPr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260117C-7FAD-4C51-8384-6CC597FC8B89}" type="slidenum">
              <a:rPr lang="fr-FR" altLang="en-US"/>
              <a:pPr/>
              <a:t>‹#›</a:t>
            </a:fld>
            <a:endParaRPr lang="fr-FR" altLang="en-US"/>
          </a:p>
        </p:txBody>
      </p:sp>
    </p:spTree>
    <p:extLst>
      <p:ext uri="{BB962C8B-B14F-4D97-AF65-F5344CB8AC3E}">
        <p14:creationId xmlns:p14="http://schemas.microsoft.com/office/powerpoint/2010/main" val="194612273"/>
      </p:ext>
    </p:extLst>
  </p:cSld>
  <p:clrMapOvr>
    <a:masterClrMapping/>
  </p:clrMapOvr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07C95FD0-BC7B-4840-80C9-1909533A060A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1057CA2D-7B1B-4FF0-8F63-5E85ACD235AC}"/>
              </a:ext>
            </a:extLst>
          </p:cNvPr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5745381-B00B-49F7-B4BB-51BEE7F1CD01}" type="slidenum">
              <a:rPr lang="fr-FR" altLang="en-US"/>
              <a:pPr/>
              <a:t>‹#›</a:t>
            </a:fld>
            <a:endParaRPr lang="fr-FR" altLang="en-US"/>
          </a:p>
        </p:txBody>
      </p:sp>
    </p:spTree>
    <p:extLst>
      <p:ext uri="{BB962C8B-B14F-4D97-AF65-F5344CB8AC3E}">
        <p14:creationId xmlns:p14="http://schemas.microsoft.com/office/powerpoint/2010/main" val="875071161"/>
      </p:ext>
    </p:extLst>
  </p:cSld>
  <p:clrMapOvr>
    <a:masterClrMapping/>
  </p:clrMapOvr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>
            <a:extLst>
              <a:ext uri="{FF2B5EF4-FFF2-40B4-BE49-F238E27FC236}">
                <a16:creationId xmlns:a16="http://schemas.microsoft.com/office/drawing/2014/main" id="{17B9021C-32E8-464E-93D4-E4C78596A6A8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99B3F008-DCEC-4686-BAD1-C2D03B6E32EA}"/>
              </a:ext>
            </a:extLst>
          </p:cNvPr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F85BE89-41E8-4B1B-A00F-30BE14D9CFFB}" type="slidenum">
              <a:rPr lang="fr-FR" altLang="en-US"/>
              <a:pPr/>
              <a:t>‹#›</a:t>
            </a:fld>
            <a:endParaRPr lang="fr-FR" altLang="en-US"/>
          </a:p>
        </p:txBody>
      </p:sp>
    </p:spTree>
    <p:extLst>
      <p:ext uri="{BB962C8B-B14F-4D97-AF65-F5344CB8AC3E}">
        <p14:creationId xmlns:p14="http://schemas.microsoft.com/office/powerpoint/2010/main" val="2080661831"/>
      </p:ext>
    </p:extLst>
  </p:cSld>
  <p:clrMapOvr>
    <a:masterClrMapping/>
  </p:clrMapOvr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27013"/>
            <a:ext cx="3008313" cy="96996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27013"/>
            <a:ext cx="5111750" cy="487997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196975"/>
            <a:ext cx="3008313" cy="391001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3E3D617B-0710-4457-964B-5D5E124EDFFF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D20D111-4209-4503-910F-4CC7B9416A08}"/>
              </a:ext>
            </a:extLst>
          </p:cNvPr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86A4BA6-9B04-49E9-8D6A-14484A596B9C}" type="slidenum">
              <a:rPr lang="fr-FR" altLang="en-US"/>
              <a:pPr/>
              <a:t>‹#›</a:t>
            </a:fld>
            <a:endParaRPr lang="fr-FR" altLang="en-US"/>
          </a:p>
        </p:txBody>
      </p:sp>
    </p:spTree>
    <p:extLst>
      <p:ext uri="{BB962C8B-B14F-4D97-AF65-F5344CB8AC3E}">
        <p14:creationId xmlns:p14="http://schemas.microsoft.com/office/powerpoint/2010/main" val="4021766882"/>
      </p:ext>
    </p:extLst>
  </p:cSld>
  <p:clrMapOvr>
    <a:masterClrMapping/>
  </p:clrMapOvr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002088"/>
            <a:ext cx="5486400" cy="4714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511175"/>
            <a:ext cx="5486400" cy="34290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4473575"/>
            <a:ext cx="5486400" cy="67151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C335BAF1-66E2-4E65-8D95-1BE16415C444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BDD58ED-FFDF-4B26-AB88-A5A3D59B7657}"/>
              </a:ext>
            </a:extLst>
          </p:cNvPr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BD35C68-03E4-4E08-BEB1-1024955F3F5A}" type="slidenum">
              <a:rPr lang="fr-FR" altLang="en-US"/>
              <a:pPr/>
              <a:t>‹#›</a:t>
            </a:fld>
            <a:endParaRPr lang="fr-FR" altLang="en-US"/>
          </a:p>
        </p:txBody>
      </p:sp>
    </p:spTree>
    <p:extLst>
      <p:ext uri="{BB962C8B-B14F-4D97-AF65-F5344CB8AC3E}">
        <p14:creationId xmlns:p14="http://schemas.microsoft.com/office/powerpoint/2010/main" val="223828990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1776413"/>
            <a:ext cx="7772400" cy="1225550"/>
          </a:xfrm>
        </p:spPr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240088"/>
            <a:ext cx="6400800" cy="14605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/>
              <a:t>Cliquez pour modifier le style des sous-titres du masque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5568FAB5-90B7-4482-8182-BE8A5314795A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8DC67D9B-0B1E-406C-8BE4-3DC80E177EF8}"/>
              </a:ext>
            </a:extLst>
          </p:cNvPr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1F82F58-204C-4082-85B3-F9A57668E3EA}" type="slidenum">
              <a:rPr lang="fr-FR" altLang="en-US"/>
              <a:pPr/>
              <a:t>‹#›</a:t>
            </a:fld>
            <a:endParaRPr lang="fr-FR" altLang="en-US"/>
          </a:p>
        </p:txBody>
      </p:sp>
    </p:spTree>
    <p:extLst>
      <p:ext uri="{BB962C8B-B14F-4D97-AF65-F5344CB8AC3E}">
        <p14:creationId xmlns:p14="http://schemas.microsoft.com/office/powerpoint/2010/main" val="2668230483"/>
      </p:ext>
    </p:extLst>
  </p:cSld>
  <p:clrMapOvr>
    <a:masterClrMapping/>
  </p:clrMapOvr>
</p:sldLayout>
</file>

<file path=ppt/slideLayouts/slideLayout1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ADB89007-3171-4252-8D07-93DD331FC33C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EDA8ED3E-A15D-42F7-B89B-3BCAD1A4870F}"/>
              </a:ext>
            </a:extLst>
          </p:cNvPr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15130E6-4260-4CC7-9A76-44E1889F836E}" type="slidenum">
              <a:rPr lang="fr-FR" altLang="en-US"/>
              <a:pPr/>
              <a:t>‹#›</a:t>
            </a:fld>
            <a:endParaRPr lang="fr-FR" altLang="en-US"/>
          </a:p>
        </p:txBody>
      </p:sp>
    </p:spTree>
    <p:extLst>
      <p:ext uri="{BB962C8B-B14F-4D97-AF65-F5344CB8AC3E}">
        <p14:creationId xmlns:p14="http://schemas.microsoft.com/office/powerpoint/2010/main" val="3721265443"/>
      </p:ext>
    </p:extLst>
  </p:cSld>
  <p:clrMapOvr>
    <a:masterClrMapping/>
  </p:clrMapOvr>
</p:sldLayout>
</file>

<file path=ppt/slideLayouts/slideLayout1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18288" y="228600"/>
            <a:ext cx="2052637" cy="4860925"/>
          </a:xfrm>
        </p:spPr>
        <p:txBody>
          <a:bodyPr vert="eaVert"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28600"/>
            <a:ext cx="6008688" cy="4860925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DD278D6B-36FF-4615-BD29-1F619FB51B08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CC6CDCDF-10A6-424F-8139-EC596805C1B3}"/>
              </a:ext>
            </a:extLst>
          </p:cNvPr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2D01D51-DB94-4540-8DA9-BDE55DE812CA}" type="slidenum">
              <a:rPr lang="fr-FR" altLang="en-US"/>
              <a:pPr/>
              <a:t>‹#›</a:t>
            </a:fld>
            <a:endParaRPr lang="fr-FR" altLang="en-US"/>
          </a:p>
        </p:txBody>
      </p:sp>
    </p:spTree>
    <p:extLst>
      <p:ext uri="{BB962C8B-B14F-4D97-AF65-F5344CB8AC3E}">
        <p14:creationId xmlns:p14="http://schemas.microsoft.com/office/powerpoint/2010/main" val="1422095038"/>
      </p:ext>
    </p:extLst>
  </p:cSld>
  <p:clrMapOvr>
    <a:masterClrMapping/>
  </p:clrMapOvr>
</p:sldLayout>
</file>

<file path=ppt/slideLayouts/slideLayout1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1776413"/>
            <a:ext cx="7772400" cy="1225550"/>
          </a:xfrm>
        </p:spPr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240088"/>
            <a:ext cx="6400800" cy="14605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/>
              <a:t>Cliquez pour modifier le style des sous-titres du masque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07B00493-3D46-40A1-A0CF-1CA639539259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35EA2BF-9A60-43F4-BB3F-2452402FB11F}"/>
              </a:ext>
            </a:extLst>
          </p:cNvPr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B5BE99B-99D8-40A0-A304-D4AA15FA104A}" type="slidenum">
              <a:rPr lang="fr-FR" altLang="en-US"/>
              <a:pPr/>
              <a:t>‹#›</a:t>
            </a:fld>
            <a:endParaRPr lang="fr-FR" altLang="en-US"/>
          </a:p>
        </p:txBody>
      </p:sp>
    </p:spTree>
    <p:extLst>
      <p:ext uri="{BB962C8B-B14F-4D97-AF65-F5344CB8AC3E}">
        <p14:creationId xmlns:p14="http://schemas.microsoft.com/office/powerpoint/2010/main" val="3816928969"/>
      </p:ext>
    </p:extLst>
  </p:cSld>
  <p:clrMapOvr>
    <a:masterClrMapping/>
  </p:clrMapOvr>
</p:sldLayout>
</file>

<file path=ppt/slideLayouts/slideLayout12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DC7A6981-556E-43AE-9FF1-59B029B319E6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7BF1013-1585-476C-AC13-C8846518D9E7}"/>
              </a:ext>
            </a:extLst>
          </p:cNvPr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97687F3-7A93-4031-A0C3-A709793E4D0C}" type="slidenum">
              <a:rPr lang="fr-FR" altLang="en-US"/>
              <a:pPr/>
              <a:t>‹#›</a:t>
            </a:fld>
            <a:endParaRPr lang="fr-FR" altLang="en-US"/>
          </a:p>
        </p:txBody>
      </p:sp>
    </p:spTree>
    <p:extLst>
      <p:ext uri="{BB962C8B-B14F-4D97-AF65-F5344CB8AC3E}">
        <p14:creationId xmlns:p14="http://schemas.microsoft.com/office/powerpoint/2010/main" val="1766013199"/>
      </p:ext>
    </p:extLst>
  </p:cSld>
  <p:clrMapOvr>
    <a:masterClrMapping/>
  </p:clrMapOvr>
</p:sldLayout>
</file>

<file path=ppt/slideLayouts/slideLayout12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3673475"/>
            <a:ext cx="7772400" cy="1135063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422525"/>
            <a:ext cx="7772400" cy="125095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0C4B1C0D-FFE2-4741-93B7-F0D223E6E3D0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4FB3C44E-601A-409E-A5E4-8E7DE8A9F80A}"/>
              </a:ext>
            </a:extLst>
          </p:cNvPr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EFB074E-9744-4104-BABD-4447C306FD0E}" type="slidenum">
              <a:rPr lang="fr-FR" altLang="en-US"/>
              <a:pPr/>
              <a:t>‹#›</a:t>
            </a:fld>
            <a:endParaRPr lang="fr-FR" altLang="en-US"/>
          </a:p>
        </p:txBody>
      </p:sp>
    </p:spTree>
    <p:extLst>
      <p:ext uri="{BB962C8B-B14F-4D97-AF65-F5344CB8AC3E}">
        <p14:creationId xmlns:p14="http://schemas.microsoft.com/office/powerpoint/2010/main" val="2966656865"/>
      </p:ext>
    </p:extLst>
  </p:cSld>
  <p:clrMapOvr>
    <a:masterClrMapping/>
  </p:clrMapOvr>
</p:sldLayout>
</file>

<file path=ppt/slideLayouts/slideLayout12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333500"/>
            <a:ext cx="4030663" cy="37560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0263" y="1333500"/>
            <a:ext cx="4030662" cy="37560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D00F0EF6-0842-4C33-B182-C3177CE8F1A3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3A82788-BA8B-44B6-8111-DB1552D08EDF}"/>
              </a:ext>
            </a:extLst>
          </p:cNvPr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00E9AA0-0CAB-4648-A930-55B4315E7088}" type="slidenum">
              <a:rPr lang="fr-FR" altLang="en-US"/>
              <a:pPr/>
              <a:t>‹#›</a:t>
            </a:fld>
            <a:endParaRPr lang="fr-FR" altLang="en-US"/>
          </a:p>
        </p:txBody>
      </p:sp>
    </p:spTree>
    <p:extLst>
      <p:ext uri="{BB962C8B-B14F-4D97-AF65-F5344CB8AC3E}">
        <p14:creationId xmlns:p14="http://schemas.microsoft.com/office/powerpoint/2010/main" val="3502860781"/>
      </p:ext>
    </p:extLst>
  </p:cSld>
  <p:clrMapOvr>
    <a:masterClrMapping/>
  </p:clrMapOvr>
</p:sldLayout>
</file>

<file path=ppt/slideLayouts/slideLayout12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52500"/>
          </a:xfrm>
        </p:spPr>
        <p:txBody>
          <a:bodyPr/>
          <a:lstStyle>
            <a:lvl1pPr>
              <a:defRPr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279525"/>
            <a:ext cx="4040188" cy="5334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1812925"/>
            <a:ext cx="4040188" cy="32940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279525"/>
            <a:ext cx="4041775" cy="5334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1812925"/>
            <a:ext cx="4041775" cy="32940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Rectangle 3">
            <a:extLst>
              <a:ext uri="{FF2B5EF4-FFF2-40B4-BE49-F238E27FC236}">
                <a16:creationId xmlns:a16="http://schemas.microsoft.com/office/drawing/2014/main" id="{217C6403-DE78-4546-989D-E40C30DC49F8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F682BB10-D44F-443B-98DC-CEF6AFD49ACE}"/>
              </a:ext>
            </a:extLst>
          </p:cNvPr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088275E-5688-49C9-AC2D-F50D633F5C13}" type="slidenum">
              <a:rPr lang="fr-FR" altLang="en-US"/>
              <a:pPr/>
              <a:t>‹#›</a:t>
            </a:fld>
            <a:endParaRPr lang="fr-FR" altLang="en-US"/>
          </a:p>
        </p:txBody>
      </p:sp>
    </p:spTree>
    <p:extLst>
      <p:ext uri="{BB962C8B-B14F-4D97-AF65-F5344CB8AC3E}">
        <p14:creationId xmlns:p14="http://schemas.microsoft.com/office/powerpoint/2010/main" val="3418191445"/>
      </p:ext>
    </p:extLst>
  </p:cSld>
  <p:clrMapOvr>
    <a:masterClrMapping/>
  </p:clrMapOvr>
</p:sldLayout>
</file>

<file path=ppt/slideLayouts/slideLayout12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1EF31E6D-2C9D-4215-BC89-D4C8FC6CF5C6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BF6CE21A-BA8D-4B51-A8F0-9DF1B24AC431}"/>
              </a:ext>
            </a:extLst>
          </p:cNvPr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B98B9F9-9BCA-431E-87D5-99007CE4B1FB}" type="slidenum">
              <a:rPr lang="fr-FR" altLang="en-US"/>
              <a:pPr/>
              <a:t>‹#›</a:t>
            </a:fld>
            <a:endParaRPr lang="fr-FR" altLang="en-US"/>
          </a:p>
        </p:txBody>
      </p:sp>
    </p:spTree>
    <p:extLst>
      <p:ext uri="{BB962C8B-B14F-4D97-AF65-F5344CB8AC3E}">
        <p14:creationId xmlns:p14="http://schemas.microsoft.com/office/powerpoint/2010/main" val="211266795"/>
      </p:ext>
    </p:extLst>
  </p:cSld>
  <p:clrMapOvr>
    <a:masterClrMapping/>
  </p:clrMapOvr>
</p:sldLayout>
</file>

<file path=ppt/slideLayouts/slideLayout12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>
            <a:extLst>
              <a:ext uri="{FF2B5EF4-FFF2-40B4-BE49-F238E27FC236}">
                <a16:creationId xmlns:a16="http://schemas.microsoft.com/office/drawing/2014/main" id="{60D91B4C-E4E7-4F1E-A990-3FE4097B5177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89742BB9-F6D2-43C3-BF63-261091839133}"/>
              </a:ext>
            </a:extLst>
          </p:cNvPr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9F758AC-E352-4347-AEBA-8CEBF77BB79E}" type="slidenum">
              <a:rPr lang="fr-FR" altLang="en-US"/>
              <a:pPr/>
              <a:t>‹#›</a:t>
            </a:fld>
            <a:endParaRPr lang="fr-FR" altLang="en-US"/>
          </a:p>
        </p:txBody>
      </p:sp>
    </p:spTree>
    <p:extLst>
      <p:ext uri="{BB962C8B-B14F-4D97-AF65-F5344CB8AC3E}">
        <p14:creationId xmlns:p14="http://schemas.microsoft.com/office/powerpoint/2010/main" val="1968352160"/>
      </p:ext>
    </p:extLst>
  </p:cSld>
  <p:clrMapOvr>
    <a:masterClrMapping/>
  </p:clrMapOvr>
</p:sldLayout>
</file>

<file path=ppt/slideLayouts/slideLayout12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27013"/>
            <a:ext cx="3008313" cy="96996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27013"/>
            <a:ext cx="5111750" cy="487997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196975"/>
            <a:ext cx="3008313" cy="391001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73C31BCB-C03F-447F-9A17-5123AF2278BE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9C63403-D089-4383-9E20-DE378F02CAD2}"/>
              </a:ext>
            </a:extLst>
          </p:cNvPr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9C38F69-B154-4C82-9D3C-7234ACD44C8B}" type="slidenum">
              <a:rPr lang="fr-FR" altLang="en-US"/>
              <a:pPr/>
              <a:t>‹#›</a:t>
            </a:fld>
            <a:endParaRPr lang="fr-FR" altLang="en-US"/>
          </a:p>
        </p:txBody>
      </p:sp>
    </p:spTree>
    <p:extLst>
      <p:ext uri="{BB962C8B-B14F-4D97-AF65-F5344CB8AC3E}">
        <p14:creationId xmlns:p14="http://schemas.microsoft.com/office/powerpoint/2010/main" val="90136631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F90CCD23-5E5A-4587-8FAF-3C92CC44BA40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940C8EDF-4118-44B2-8DE5-3CC7BC75E77E}"/>
              </a:ext>
            </a:extLst>
          </p:cNvPr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564ABDC-97D4-4DC8-A0AB-0007C2482407}" type="slidenum">
              <a:rPr lang="fr-FR" altLang="en-US"/>
              <a:pPr/>
              <a:t>‹#›</a:t>
            </a:fld>
            <a:endParaRPr lang="fr-FR" altLang="en-US"/>
          </a:p>
        </p:txBody>
      </p:sp>
    </p:spTree>
    <p:extLst>
      <p:ext uri="{BB962C8B-B14F-4D97-AF65-F5344CB8AC3E}">
        <p14:creationId xmlns:p14="http://schemas.microsoft.com/office/powerpoint/2010/main" val="2067431317"/>
      </p:ext>
    </p:extLst>
  </p:cSld>
  <p:clrMapOvr>
    <a:masterClrMapping/>
  </p:clrMapOvr>
</p:sldLayout>
</file>

<file path=ppt/slideLayouts/slideLayout13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002088"/>
            <a:ext cx="5486400" cy="4714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511175"/>
            <a:ext cx="5486400" cy="34290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4473575"/>
            <a:ext cx="5486400" cy="67151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A685386D-D938-4548-9AD9-ED687244556C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6CD278E-BE95-4987-8972-D259ADBB98EB}"/>
              </a:ext>
            </a:extLst>
          </p:cNvPr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C5496A5-5C74-499C-9B20-E5E5FE8D3008}" type="slidenum">
              <a:rPr lang="fr-FR" altLang="en-US"/>
              <a:pPr/>
              <a:t>‹#›</a:t>
            </a:fld>
            <a:endParaRPr lang="fr-FR" altLang="en-US"/>
          </a:p>
        </p:txBody>
      </p:sp>
    </p:spTree>
    <p:extLst>
      <p:ext uri="{BB962C8B-B14F-4D97-AF65-F5344CB8AC3E}">
        <p14:creationId xmlns:p14="http://schemas.microsoft.com/office/powerpoint/2010/main" val="2632815775"/>
      </p:ext>
    </p:extLst>
  </p:cSld>
  <p:clrMapOvr>
    <a:masterClrMapping/>
  </p:clrMapOvr>
</p:sldLayout>
</file>

<file path=ppt/slideLayouts/slideLayout13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CF618F79-B6A0-42F4-A9FD-E0E697528948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6FAA49EC-4FC9-48AD-87DA-4B92B2C9CEF6}"/>
              </a:ext>
            </a:extLst>
          </p:cNvPr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6EBCD88-8339-4FB7-99C0-35E6BBDBDE19}" type="slidenum">
              <a:rPr lang="fr-FR" altLang="en-US"/>
              <a:pPr/>
              <a:t>‹#›</a:t>
            </a:fld>
            <a:endParaRPr lang="fr-FR" altLang="en-US"/>
          </a:p>
        </p:txBody>
      </p:sp>
    </p:spTree>
    <p:extLst>
      <p:ext uri="{BB962C8B-B14F-4D97-AF65-F5344CB8AC3E}">
        <p14:creationId xmlns:p14="http://schemas.microsoft.com/office/powerpoint/2010/main" val="3514243061"/>
      </p:ext>
    </p:extLst>
  </p:cSld>
  <p:clrMapOvr>
    <a:masterClrMapping/>
  </p:clrMapOvr>
</p:sldLayout>
</file>

<file path=ppt/slideLayouts/slideLayout1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18288" y="228600"/>
            <a:ext cx="2052637" cy="4860925"/>
          </a:xfrm>
        </p:spPr>
        <p:txBody>
          <a:bodyPr vert="eaVert"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28600"/>
            <a:ext cx="6008688" cy="4860925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6494DE36-FC6F-451C-BEE0-1250F6F10068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C694EA42-7F6E-4B29-965D-38B7F7195FA3}"/>
              </a:ext>
            </a:extLst>
          </p:cNvPr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989B0F5-D33C-4A0F-8938-DABD270F3F6E}" type="slidenum">
              <a:rPr lang="fr-FR" altLang="en-US"/>
              <a:pPr/>
              <a:t>‹#›</a:t>
            </a:fld>
            <a:endParaRPr lang="fr-FR" altLang="en-US"/>
          </a:p>
        </p:txBody>
      </p:sp>
    </p:spTree>
    <p:extLst>
      <p:ext uri="{BB962C8B-B14F-4D97-AF65-F5344CB8AC3E}">
        <p14:creationId xmlns:p14="http://schemas.microsoft.com/office/powerpoint/2010/main" val="935419673"/>
      </p:ext>
    </p:extLst>
  </p:cSld>
  <p:clrMapOvr>
    <a:masterClrMapping/>
  </p:clrMapOvr>
</p:sldLayout>
</file>

<file path=ppt/slideLayouts/slideLayout13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1776413"/>
            <a:ext cx="7772400" cy="1225550"/>
          </a:xfrm>
        </p:spPr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240088"/>
            <a:ext cx="6400800" cy="14605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/>
              <a:t>Cliquez pour modifier le style des sous-titres du masque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20812D1D-6CBA-4731-A9B3-C1289835F149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16/09/2017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3B7FDCB-3FD7-42C2-8EC7-E0D1D52BC290}"/>
              </a:ext>
            </a:extLst>
          </p:cNvPr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4B928F2-A5FC-461A-B5EF-A18457CA90F8}" type="slidenum">
              <a:rPr lang="fr-FR" altLang="en-US"/>
              <a:pPr/>
              <a:t>‹#›</a:t>
            </a:fld>
            <a:endParaRPr lang="fr-FR" altLang="en-US"/>
          </a:p>
        </p:txBody>
      </p:sp>
    </p:spTree>
    <p:extLst>
      <p:ext uri="{BB962C8B-B14F-4D97-AF65-F5344CB8AC3E}">
        <p14:creationId xmlns:p14="http://schemas.microsoft.com/office/powerpoint/2010/main" val="334304493"/>
      </p:ext>
    </p:extLst>
  </p:cSld>
  <p:clrMapOvr>
    <a:masterClrMapping/>
  </p:clrMapOvr>
</p:sldLayout>
</file>

<file path=ppt/slideLayouts/slideLayout13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DA211EF4-8498-4E0A-A107-4D2CA96F30E0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16/09/2017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C0F5083-7E97-4C8D-98DA-DB5BAC0ACDFC}"/>
              </a:ext>
            </a:extLst>
          </p:cNvPr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CB84E8A-5E8A-4BCA-97F4-45FD582D3AE8}" type="slidenum">
              <a:rPr lang="fr-FR" altLang="en-US"/>
              <a:pPr/>
              <a:t>‹#›</a:t>
            </a:fld>
            <a:endParaRPr lang="fr-FR" altLang="en-US"/>
          </a:p>
        </p:txBody>
      </p:sp>
    </p:spTree>
    <p:extLst>
      <p:ext uri="{BB962C8B-B14F-4D97-AF65-F5344CB8AC3E}">
        <p14:creationId xmlns:p14="http://schemas.microsoft.com/office/powerpoint/2010/main" val="2354200667"/>
      </p:ext>
    </p:extLst>
  </p:cSld>
  <p:clrMapOvr>
    <a:masterClrMapping/>
  </p:clrMapOvr>
</p:sldLayout>
</file>

<file path=ppt/slideLayouts/slideLayout13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3673475"/>
            <a:ext cx="7772400" cy="1135063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422525"/>
            <a:ext cx="7772400" cy="125095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18D2CF25-360D-429E-BCCE-8EAD75D1A75A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16/09/2017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8E4ADAD-2EC8-4CA3-81E3-1411276D428A}"/>
              </a:ext>
            </a:extLst>
          </p:cNvPr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6DF81F6-107E-45CB-AE05-E4235823982A}" type="slidenum">
              <a:rPr lang="fr-FR" altLang="en-US"/>
              <a:pPr/>
              <a:t>‹#›</a:t>
            </a:fld>
            <a:endParaRPr lang="fr-FR" altLang="en-US"/>
          </a:p>
        </p:txBody>
      </p:sp>
    </p:spTree>
    <p:extLst>
      <p:ext uri="{BB962C8B-B14F-4D97-AF65-F5344CB8AC3E}">
        <p14:creationId xmlns:p14="http://schemas.microsoft.com/office/powerpoint/2010/main" val="497462563"/>
      </p:ext>
    </p:extLst>
  </p:cSld>
  <p:clrMapOvr>
    <a:masterClrMapping/>
  </p:clrMapOvr>
</p:sldLayout>
</file>

<file path=ppt/slideLayouts/slideLayout13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336675"/>
            <a:ext cx="4032250" cy="3302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1850" y="1336675"/>
            <a:ext cx="4032250" cy="3302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51D4B628-33E2-442D-9544-ACABD6D9E73D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16/09/2017</a:t>
            </a:r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id="{697C5C86-51E8-403A-B70C-D334A901972A}"/>
              </a:ext>
            </a:extLst>
          </p:cNvPr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E8C073E-91F0-45F4-9297-4014FB5503DC}" type="slidenum">
              <a:rPr lang="fr-FR" altLang="en-US"/>
              <a:pPr/>
              <a:t>‹#›</a:t>
            </a:fld>
            <a:endParaRPr lang="fr-FR" altLang="en-US"/>
          </a:p>
        </p:txBody>
      </p:sp>
    </p:spTree>
    <p:extLst>
      <p:ext uri="{BB962C8B-B14F-4D97-AF65-F5344CB8AC3E}">
        <p14:creationId xmlns:p14="http://schemas.microsoft.com/office/powerpoint/2010/main" val="631609234"/>
      </p:ext>
    </p:extLst>
  </p:cSld>
  <p:clrMapOvr>
    <a:masterClrMapping/>
  </p:clrMapOvr>
</p:sldLayout>
</file>

<file path=ppt/slideLayouts/slideLayout13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52500"/>
          </a:xfrm>
        </p:spPr>
        <p:txBody>
          <a:bodyPr/>
          <a:lstStyle>
            <a:lvl1pPr>
              <a:defRPr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279525"/>
            <a:ext cx="4040188" cy="5334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1812925"/>
            <a:ext cx="4040188" cy="32940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279525"/>
            <a:ext cx="4041775" cy="5334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1812925"/>
            <a:ext cx="4041775" cy="32940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id="{61FBEC77-4D83-40FC-A771-FB8A42F57771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16/09/2017</a:t>
            </a:r>
          </a:p>
        </p:txBody>
      </p:sp>
      <p:sp>
        <p:nvSpPr>
          <p:cNvPr id="8" name="Rectangle 4">
            <a:extLst>
              <a:ext uri="{FF2B5EF4-FFF2-40B4-BE49-F238E27FC236}">
                <a16:creationId xmlns:a16="http://schemas.microsoft.com/office/drawing/2014/main" id="{DA97F299-1A80-402F-BE02-9405759A9AF6}"/>
              </a:ext>
            </a:extLst>
          </p:cNvPr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3D7D44F-0F25-41B1-B8E9-CD6400E89286}" type="slidenum">
              <a:rPr lang="fr-FR" altLang="en-US"/>
              <a:pPr/>
              <a:t>‹#›</a:t>
            </a:fld>
            <a:endParaRPr lang="fr-FR" altLang="en-US"/>
          </a:p>
        </p:txBody>
      </p:sp>
    </p:spTree>
    <p:extLst>
      <p:ext uri="{BB962C8B-B14F-4D97-AF65-F5344CB8AC3E}">
        <p14:creationId xmlns:p14="http://schemas.microsoft.com/office/powerpoint/2010/main" val="2124939061"/>
      </p:ext>
    </p:extLst>
  </p:cSld>
  <p:clrMapOvr>
    <a:masterClrMapping/>
  </p:clrMapOvr>
</p:sldLayout>
</file>

<file path=ppt/slideLayouts/slideLayout13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B705768C-8961-424D-A423-C6DD62C77451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16/09/2017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6F4EC65E-62F8-4E39-8B46-F74270E46AD5}"/>
              </a:ext>
            </a:extLst>
          </p:cNvPr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97F22B4-01E4-429D-8E80-7E77243FA43F}" type="slidenum">
              <a:rPr lang="fr-FR" altLang="en-US"/>
              <a:pPr/>
              <a:t>‹#›</a:t>
            </a:fld>
            <a:endParaRPr lang="fr-FR" altLang="en-US"/>
          </a:p>
        </p:txBody>
      </p:sp>
    </p:spTree>
    <p:extLst>
      <p:ext uri="{BB962C8B-B14F-4D97-AF65-F5344CB8AC3E}">
        <p14:creationId xmlns:p14="http://schemas.microsoft.com/office/powerpoint/2010/main" val="4263366242"/>
      </p:ext>
    </p:extLst>
  </p:cSld>
  <p:clrMapOvr>
    <a:masterClrMapping/>
  </p:clrMapOvr>
</p:sldLayout>
</file>

<file path=ppt/slideLayouts/slideLayout13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0AD08DC0-F1A6-4D41-BA4F-D09366950E35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16/09/2017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A88EFAE8-1582-4B20-9C03-45CC75EB5B85}"/>
              </a:ext>
            </a:extLst>
          </p:cNvPr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93C49E2-71FB-43F6-BD66-ED637D460517}" type="slidenum">
              <a:rPr lang="fr-FR" altLang="en-US"/>
              <a:pPr/>
              <a:t>‹#›</a:t>
            </a:fld>
            <a:endParaRPr lang="fr-FR" altLang="en-US"/>
          </a:p>
        </p:txBody>
      </p:sp>
    </p:spTree>
    <p:extLst>
      <p:ext uri="{BB962C8B-B14F-4D97-AF65-F5344CB8AC3E}">
        <p14:creationId xmlns:p14="http://schemas.microsoft.com/office/powerpoint/2010/main" val="361967851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3673475"/>
            <a:ext cx="7772400" cy="1135063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422525"/>
            <a:ext cx="7772400" cy="125095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1277F2D5-B286-4255-A911-3ABB98A6B245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8ECAE4C3-601A-4B8E-BB5B-80A5FFDECF2A}"/>
              </a:ext>
            </a:extLst>
          </p:cNvPr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30B297C-DEE2-41E4-A453-07C93A507218}" type="slidenum">
              <a:rPr lang="fr-FR" altLang="en-US"/>
              <a:pPr/>
              <a:t>‹#›</a:t>
            </a:fld>
            <a:endParaRPr lang="fr-FR" altLang="en-US"/>
          </a:p>
        </p:txBody>
      </p:sp>
    </p:spTree>
    <p:extLst>
      <p:ext uri="{BB962C8B-B14F-4D97-AF65-F5344CB8AC3E}">
        <p14:creationId xmlns:p14="http://schemas.microsoft.com/office/powerpoint/2010/main" val="870979097"/>
      </p:ext>
    </p:extLst>
  </p:cSld>
  <p:clrMapOvr>
    <a:masterClrMapping/>
  </p:clrMapOvr>
</p:sldLayout>
</file>

<file path=ppt/slideLayouts/slideLayout14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27013"/>
            <a:ext cx="3008313" cy="96996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27013"/>
            <a:ext cx="5111750" cy="487997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196975"/>
            <a:ext cx="3008313" cy="391001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661422E4-4FA2-4AFA-9ACC-1791B4089B79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16/09/2017</a:t>
            </a:r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id="{4F51EB72-3D75-4C44-BD3A-5E7B50DE9563}"/>
              </a:ext>
            </a:extLst>
          </p:cNvPr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664AA91-C51D-46B8-92E1-A3708E0382E1}" type="slidenum">
              <a:rPr lang="fr-FR" altLang="en-US"/>
              <a:pPr/>
              <a:t>‹#›</a:t>
            </a:fld>
            <a:endParaRPr lang="fr-FR" altLang="en-US"/>
          </a:p>
        </p:txBody>
      </p:sp>
    </p:spTree>
    <p:extLst>
      <p:ext uri="{BB962C8B-B14F-4D97-AF65-F5344CB8AC3E}">
        <p14:creationId xmlns:p14="http://schemas.microsoft.com/office/powerpoint/2010/main" val="2859224612"/>
      </p:ext>
    </p:extLst>
  </p:cSld>
  <p:clrMapOvr>
    <a:masterClrMapping/>
  </p:clrMapOvr>
</p:sldLayout>
</file>

<file path=ppt/slideLayouts/slideLayout14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002088"/>
            <a:ext cx="5486400" cy="4714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511175"/>
            <a:ext cx="5486400" cy="34290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4473575"/>
            <a:ext cx="5486400" cy="67151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C8B5466F-9855-44F9-87BD-929F93415D83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16/09/2017</a:t>
            </a:r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id="{7E11DB87-8C51-46C2-99AF-6A5809D40559}"/>
              </a:ext>
            </a:extLst>
          </p:cNvPr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CEF4718-4E26-4EC2-8E29-F38975041FC4}" type="slidenum">
              <a:rPr lang="fr-FR" altLang="en-US"/>
              <a:pPr/>
              <a:t>‹#›</a:t>
            </a:fld>
            <a:endParaRPr lang="fr-FR" altLang="en-US"/>
          </a:p>
        </p:txBody>
      </p:sp>
    </p:spTree>
    <p:extLst>
      <p:ext uri="{BB962C8B-B14F-4D97-AF65-F5344CB8AC3E}">
        <p14:creationId xmlns:p14="http://schemas.microsoft.com/office/powerpoint/2010/main" val="1425140983"/>
      </p:ext>
    </p:extLst>
  </p:cSld>
  <p:clrMapOvr>
    <a:masterClrMapping/>
  </p:clrMapOvr>
</p:sldLayout>
</file>

<file path=ppt/slideLayouts/slideLayout14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45F784E2-93BD-4789-BBCA-71B373F95030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16/09/2017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FB41135-72FE-4F38-81CE-0326D5B53479}"/>
              </a:ext>
            </a:extLst>
          </p:cNvPr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49192A0-24FE-4B52-8241-AB36F5983767}" type="slidenum">
              <a:rPr lang="fr-FR" altLang="en-US"/>
              <a:pPr/>
              <a:t>‹#›</a:t>
            </a:fld>
            <a:endParaRPr lang="fr-FR" altLang="en-US"/>
          </a:p>
        </p:txBody>
      </p:sp>
    </p:spTree>
    <p:extLst>
      <p:ext uri="{BB962C8B-B14F-4D97-AF65-F5344CB8AC3E}">
        <p14:creationId xmlns:p14="http://schemas.microsoft.com/office/powerpoint/2010/main" val="3267494048"/>
      </p:ext>
    </p:extLst>
  </p:cSld>
  <p:clrMapOvr>
    <a:masterClrMapping/>
  </p:clrMapOvr>
</p:sldLayout>
</file>

<file path=ppt/slideLayouts/slideLayout1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19875" y="1336675"/>
            <a:ext cx="2054225" cy="3302000"/>
          </a:xfrm>
        </p:spPr>
        <p:txBody>
          <a:bodyPr vert="eaVert"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1336675"/>
            <a:ext cx="6010275" cy="3302000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6FADEFA8-6E9B-4AFD-A198-03EAE9A09DD0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16/09/2017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69C83AE-3250-4594-B1E5-BBD41964130F}"/>
              </a:ext>
            </a:extLst>
          </p:cNvPr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A18B0BC-7277-49B9-B228-D060FBAC1AC3}" type="slidenum">
              <a:rPr lang="fr-FR" altLang="en-US"/>
              <a:pPr/>
              <a:t>‹#›</a:t>
            </a:fld>
            <a:endParaRPr lang="fr-FR" altLang="en-US"/>
          </a:p>
        </p:txBody>
      </p:sp>
    </p:spTree>
    <p:extLst>
      <p:ext uri="{BB962C8B-B14F-4D97-AF65-F5344CB8AC3E}">
        <p14:creationId xmlns:p14="http://schemas.microsoft.com/office/powerpoint/2010/main" val="164127000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333500"/>
            <a:ext cx="4030663" cy="37560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0263" y="1333500"/>
            <a:ext cx="4030662" cy="37560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956D3A47-A36B-4EBD-9280-58A9B7E286C3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554C8A8-6368-42FF-B397-F4C1B598766B}"/>
              </a:ext>
            </a:extLst>
          </p:cNvPr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4942614-E88F-477C-AF69-CDA6461EAFC8}" type="slidenum">
              <a:rPr lang="fr-FR" altLang="en-US"/>
              <a:pPr/>
              <a:t>‹#›</a:t>
            </a:fld>
            <a:endParaRPr lang="fr-FR" altLang="en-US"/>
          </a:p>
        </p:txBody>
      </p:sp>
    </p:spTree>
    <p:extLst>
      <p:ext uri="{BB962C8B-B14F-4D97-AF65-F5344CB8AC3E}">
        <p14:creationId xmlns:p14="http://schemas.microsoft.com/office/powerpoint/2010/main" val="137974094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52500"/>
          </a:xfrm>
        </p:spPr>
        <p:txBody>
          <a:bodyPr/>
          <a:lstStyle>
            <a:lvl1pPr>
              <a:defRPr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279525"/>
            <a:ext cx="4040188" cy="5334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1812925"/>
            <a:ext cx="4040188" cy="32940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279525"/>
            <a:ext cx="4041775" cy="5334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1812925"/>
            <a:ext cx="4041775" cy="32940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Rectangle 3">
            <a:extLst>
              <a:ext uri="{FF2B5EF4-FFF2-40B4-BE49-F238E27FC236}">
                <a16:creationId xmlns:a16="http://schemas.microsoft.com/office/drawing/2014/main" id="{CC305340-6AA8-4BCE-8073-EE58E27166BA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2B5C1CD8-BEC1-4DBA-A2FE-50434D96080A}"/>
              </a:ext>
            </a:extLst>
          </p:cNvPr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B987308-22C8-4D98-9160-10324371FECE}" type="slidenum">
              <a:rPr lang="fr-FR" altLang="en-US"/>
              <a:pPr/>
              <a:t>‹#›</a:t>
            </a:fld>
            <a:endParaRPr lang="fr-FR" altLang="en-US"/>
          </a:p>
        </p:txBody>
      </p:sp>
    </p:spTree>
    <p:extLst>
      <p:ext uri="{BB962C8B-B14F-4D97-AF65-F5344CB8AC3E}">
        <p14:creationId xmlns:p14="http://schemas.microsoft.com/office/powerpoint/2010/main" val="263663382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A4A05497-AF07-4449-BE0F-7DFFD55E5FF0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ECCEBD52-02B5-4896-9FC4-800A62288861}"/>
              </a:ext>
            </a:extLst>
          </p:cNvPr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1547CDB-1B32-4593-8342-7158A0D7702B}" type="slidenum">
              <a:rPr lang="fr-FR" altLang="en-US"/>
              <a:pPr/>
              <a:t>‹#›</a:t>
            </a:fld>
            <a:endParaRPr lang="fr-FR" altLang="en-US"/>
          </a:p>
        </p:txBody>
      </p:sp>
    </p:spTree>
    <p:extLst>
      <p:ext uri="{BB962C8B-B14F-4D97-AF65-F5344CB8AC3E}">
        <p14:creationId xmlns:p14="http://schemas.microsoft.com/office/powerpoint/2010/main" val="239819891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>
            <a:extLst>
              <a:ext uri="{FF2B5EF4-FFF2-40B4-BE49-F238E27FC236}">
                <a16:creationId xmlns:a16="http://schemas.microsoft.com/office/drawing/2014/main" id="{9F00CB58-20DA-4D3A-9261-33EA5D76B175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76980C4F-BD80-4B22-A140-0097B3879036}"/>
              </a:ext>
            </a:extLst>
          </p:cNvPr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B5EA257-C4E8-4DCA-8858-0059951A1C09}" type="slidenum">
              <a:rPr lang="fr-FR" altLang="en-US"/>
              <a:pPr/>
              <a:t>‹#›</a:t>
            </a:fld>
            <a:endParaRPr lang="fr-FR" altLang="en-US"/>
          </a:p>
        </p:txBody>
      </p:sp>
    </p:spTree>
    <p:extLst>
      <p:ext uri="{BB962C8B-B14F-4D97-AF65-F5344CB8AC3E}">
        <p14:creationId xmlns:p14="http://schemas.microsoft.com/office/powerpoint/2010/main" val="342434099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27013"/>
            <a:ext cx="3008313" cy="96996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27013"/>
            <a:ext cx="5111750" cy="487997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196975"/>
            <a:ext cx="3008313" cy="391001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B9B5D72F-546D-4089-9271-CB3767731640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7311D28-D748-4418-9178-38C899FD0B92}"/>
              </a:ext>
            </a:extLst>
          </p:cNvPr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89F7DA6-9C5A-4ABC-B654-C3F84DCE1E7A}" type="slidenum">
              <a:rPr lang="fr-FR" altLang="en-US"/>
              <a:pPr/>
              <a:t>‹#›</a:t>
            </a:fld>
            <a:endParaRPr lang="fr-FR" altLang="en-US"/>
          </a:p>
        </p:txBody>
      </p:sp>
    </p:spTree>
    <p:extLst>
      <p:ext uri="{BB962C8B-B14F-4D97-AF65-F5344CB8AC3E}">
        <p14:creationId xmlns:p14="http://schemas.microsoft.com/office/powerpoint/2010/main" val="33362657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98399242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002088"/>
            <a:ext cx="5486400" cy="4714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511175"/>
            <a:ext cx="5486400" cy="34290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4473575"/>
            <a:ext cx="5486400" cy="67151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992252C5-46A7-4DF1-BA5F-28447CFC18DB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D127CFA-B2CC-44F9-8FEB-5DF6BFB8B0A3}"/>
              </a:ext>
            </a:extLst>
          </p:cNvPr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05934DF-5550-4BD7-8410-844DC4B29B98}" type="slidenum">
              <a:rPr lang="fr-FR" altLang="en-US"/>
              <a:pPr/>
              <a:t>‹#›</a:t>
            </a:fld>
            <a:endParaRPr lang="fr-FR" altLang="en-US"/>
          </a:p>
        </p:txBody>
      </p:sp>
    </p:spTree>
    <p:extLst>
      <p:ext uri="{BB962C8B-B14F-4D97-AF65-F5344CB8AC3E}">
        <p14:creationId xmlns:p14="http://schemas.microsoft.com/office/powerpoint/2010/main" val="155593794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FB602854-C58B-4FD6-9AA6-13E11E88B3F6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D818343B-3B00-4E86-9FDE-17DBAAA876A5}"/>
              </a:ext>
            </a:extLst>
          </p:cNvPr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7B96D82-B14B-4F9F-AF5F-28D931852A30}" type="slidenum">
              <a:rPr lang="fr-FR" altLang="en-US"/>
              <a:pPr/>
              <a:t>‹#›</a:t>
            </a:fld>
            <a:endParaRPr lang="fr-FR" altLang="en-US"/>
          </a:p>
        </p:txBody>
      </p:sp>
    </p:spTree>
    <p:extLst>
      <p:ext uri="{BB962C8B-B14F-4D97-AF65-F5344CB8AC3E}">
        <p14:creationId xmlns:p14="http://schemas.microsoft.com/office/powerpoint/2010/main" val="81348680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18288" y="228600"/>
            <a:ext cx="2052637" cy="4860925"/>
          </a:xfrm>
        </p:spPr>
        <p:txBody>
          <a:bodyPr vert="eaVert"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28600"/>
            <a:ext cx="6008688" cy="4860925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CC0D69DE-8F6B-45F7-A1C4-770CCB3EF522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445B7526-D5B9-4B7E-9466-D485F4C18881}"/>
              </a:ext>
            </a:extLst>
          </p:cNvPr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544C2E7-3099-4A85-9677-9DE785315B86}" type="slidenum">
              <a:rPr lang="fr-FR" altLang="en-US"/>
              <a:pPr/>
              <a:t>‹#›</a:t>
            </a:fld>
            <a:endParaRPr lang="fr-FR" altLang="en-US"/>
          </a:p>
        </p:txBody>
      </p:sp>
    </p:spTree>
    <p:extLst>
      <p:ext uri="{BB962C8B-B14F-4D97-AF65-F5344CB8AC3E}">
        <p14:creationId xmlns:p14="http://schemas.microsoft.com/office/powerpoint/2010/main" val="371957380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1776413"/>
            <a:ext cx="7772400" cy="1225550"/>
          </a:xfrm>
        </p:spPr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240088"/>
            <a:ext cx="6400800" cy="14605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/>
              <a:t>Cliquez pour modifier le style des sous-titres du masque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B9101CFB-DD70-4929-9C75-B4485A336DC5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F964DB5F-875B-4A8D-9604-1840428B3F5B}"/>
              </a:ext>
            </a:extLst>
          </p:cNvPr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A4D5D3B-0ABD-4807-80E8-40F6F43006AA}" type="slidenum">
              <a:rPr lang="fr-FR" altLang="en-US"/>
              <a:pPr/>
              <a:t>‹#›</a:t>
            </a:fld>
            <a:endParaRPr lang="fr-FR" altLang="en-US"/>
          </a:p>
        </p:txBody>
      </p:sp>
    </p:spTree>
    <p:extLst>
      <p:ext uri="{BB962C8B-B14F-4D97-AF65-F5344CB8AC3E}">
        <p14:creationId xmlns:p14="http://schemas.microsoft.com/office/powerpoint/2010/main" val="21798555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B1EF3C48-FAD7-421B-B2C1-8F7BEC9B0354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7AD84167-1C09-4864-8E9B-E024031C03E3}"/>
              </a:ext>
            </a:extLst>
          </p:cNvPr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4EEF87B-9C1F-4DB9-860B-CBEEA5D114C7}" type="slidenum">
              <a:rPr lang="fr-FR" altLang="en-US"/>
              <a:pPr/>
              <a:t>‹#›</a:t>
            </a:fld>
            <a:endParaRPr lang="fr-FR" altLang="en-US"/>
          </a:p>
        </p:txBody>
      </p:sp>
    </p:spTree>
    <p:extLst>
      <p:ext uri="{BB962C8B-B14F-4D97-AF65-F5344CB8AC3E}">
        <p14:creationId xmlns:p14="http://schemas.microsoft.com/office/powerpoint/2010/main" val="3410629051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3673475"/>
            <a:ext cx="7772400" cy="1135063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422525"/>
            <a:ext cx="7772400" cy="125095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2AA32CF5-46B8-4F42-9524-C0C457F37AD8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EF2EA62C-055F-4A8F-9095-ABF9FD11392A}"/>
              </a:ext>
            </a:extLst>
          </p:cNvPr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CFDC145-6944-4E32-81E6-9A0814FE52E0}" type="slidenum">
              <a:rPr lang="fr-FR" altLang="en-US"/>
              <a:pPr/>
              <a:t>‹#›</a:t>
            </a:fld>
            <a:endParaRPr lang="fr-FR" altLang="en-US"/>
          </a:p>
        </p:txBody>
      </p:sp>
    </p:spTree>
    <p:extLst>
      <p:ext uri="{BB962C8B-B14F-4D97-AF65-F5344CB8AC3E}">
        <p14:creationId xmlns:p14="http://schemas.microsoft.com/office/powerpoint/2010/main" val="2188594692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333500"/>
            <a:ext cx="4030663" cy="37560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0263" y="1333500"/>
            <a:ext cx="4030662" cy="37560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A064C979-5499-44DD-9C3C-97DA796673B8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5E1B899-7014-44A5-9F74-F51E53172468}"/>
              </a:ext>
            </a:extLst>
          </p:cNvPr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A05E4BD-EBC2-4880-A4F0-6B7D84827614}" type="slidenum">
              <a:rPr lang="fr-FR" altLang="en-US"/>
              <a:pPr/>
              <a:t>‹#›</a:t>
            </a:fld>
            <a:endParaRPr lang="fr-FR" altLang="en-US"/>
          </a:p>
        </p:txBody>
      </p:sp>
    </p:spTree>
    <p:extLst>
      <p:ext uri="{BB962C8B-B14F-4D97-AF65-F5344CB8AC3E}">
        <p14:creationId xmlns:p14="http://schemas.microsoft.com/office/powerpoint/2010/main" val="1872352924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52500"/>
          </a:xfrm>
        </p:spPr>
        <p:txBody>
          <a:bodyPr/>
          <a:lstStyle>
            <a:lvl1pPr>
              <a:defRPr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279525"/>
            <a:ext cx="4040188" cy="5334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1812925"/>
            <a:ext cx="4040188" cy="32940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279525"/>
            <a:ext cx="4041775" cy="5334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1812925"/>
            <a:ext cx="4041775" cy="32940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Rectangle 3">
            <a:extLst>
              <a:ext uri="{FF2B5EF4-FFF2-40B4-BE49-F238E27FC236}">
                <a16:creationId xmlns:a16="http://schemas.microsoft.com/office/drawing/2014/main" id="{45D09864-18C7-4EB2-9FB1-82E7B240937E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BD699926-A7B7-4D4E-BAB6-7408150F2627}"/>
              </a:ext>
            </a:extLst>
          </p:cNvPr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0416D42-C42C-4068-B494-2757582DF509}" type="slidenum">
              <a:rPr lang="fr-FR" altLang="en-US"/>
              <a:pPr/>
              <a:t>‹#›</a:t>
            </a:fld>
            <a:endParaRPr lang="fr-FR" altLang="en-US"/>
          </a:p>
        </p:txBody>
      </p:sp>
    </p:spTree>
    <p:extLst>
      <p:ext uri="{BB962C8B-B14F-4D97-AF65-F5344CB8AC3E}">
        <p14:creationId xmlns:p14="http://schemas.microsoft.com/office/powerpoint/2010/main" val="2066279079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6B12B5A1-D55B-4C13-AEEE-030056703D52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5A882C0F-DFB9-4CBB-AD8C-3A19C46BB9A8}"/>
              </a:ext>
            </a:extLst>
          </p:cNvPr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4B8D2FA-D638-4BA9-8FA0-14D854AB4333}" type="slidenum">
              <a:rPr lang="fr-FR" altLang="en-US"/>
              <a:pPr/>
              <a:t>‹#›</a:t>
            </a:fld>
            <a:endParaRPr lang="fr-FR" altLang="en-US"/>
          </a:p>
        </p:txBody>
      </p:sp>
    </p:spTree>
    <p:extLst>
      <p:ext uri="{BB962C8B-B14F-4D97-AF65-F5344CB8AC3E}">
        <p14:creationId xmlns:p14="http://schemas.microsoft.com/office/powerpoint/2010/main" val="406542758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>
            <a:extLst>
              <a:ext uri="{FF2B5EF4-FFF2-40B4-BE49-F238E27FC236}">
                <a16:creationId xmlns:a16="http://schemas.microsoft.com/office/drawing/2014/main" id="{8ACF1131-074A-4546-92B1-5C354E845BD0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32414619-2761-4DF4-B540-7566998EA1B3}"/>
              </a:ext>
            </a:extLst>
          </p:cNvPr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18ECFB7-A4C7-4B21-B0C1-24B3F49B7838}" type="slidenum">
              <a:rPr lang="fr-FR" altLang="en-US"/>
              <a:pPr/>
              <a:t>‹#›</a:t>
            </a:fld>
            <a:endParaRPr lang="fr-FR" altLang="en-US"/>
          </a:p>
        </p:txBody>
      </p:sp>
    </p:spTree>
    <p:extLst>
      <p:ext uri="{BB962C8B-B14F-4D97-AF65-F5344CB8AC3E}">
        <p14:creationId xmlns:p14="http://schemas.microsoft.com/office/powerpoint/2010/main" val="19450554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3673475"/>
            <a:ext cx="7772400" cy="1135063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422525"/>
            <a:ext cx="7772400" cy="125095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3850253427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27013"/>
            <a:ext cx="3008313" cy="96996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27013"/>
            <a:ext cx="5111750" cy="487997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196975"/>
            <a:ext cx="3008313" cy="391001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F29BFC5D-1916-4570-8901-1B164C3A0518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B320730-D3BA-46BC-BF38-81EE3C50EAFA}"/>
              </a:ext>
            </a:extLst>
          </p:cNvPr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93BAC6D-605E-45FD-AEDF-635E915F40CD}" type="slidenum">
              <a:rPr lang="fr-FR" altLang="en-US"/>
              <a:pPr/>
              <a:t>‹#›</a:t>
            </a:fld>
            <a:endParaRPr lang="fr-FR" altLang="en-US"/>
          </a:p>
        </p:txBody>
      </p:sp>
    </p:spTree>
    <p:extLst>
      <p:ext uri="{BB962C8B-B14F-4D97-AF65-F5344CB8AC3E}">
        <p14:creationId xmlns:p14="http://schemas.microsoft.com/office/powerpoint/2010/main" val="244551917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002088"/>
            <a:ext cx="5486400" cy="4714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511175"/>
            <a:ext cx="5486400" cy="34290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4473575"/>
            <a:ext cx="5486400" cy="67151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2B3CB226-0A2D-4895-84F3-8B94081B40D7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D1736E1-7FAF-4E06-80B7-633A7CCCCD71}"/>
              </a:ext>
            </a:extLst>
          </p:cNvPr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6A124EA-15DE-4A09-810E-EA6409B8EC6E}" type="slidenum">
              <a:rPr lang="fr-FR" altLang="en-US"/>
              <a:pPr/>
              <a:t>‹#›</a:t>
            </a:fld>
            <a:endParaRPr lang="fr-FR" altLang="en-US"/>
          </a:p>
        </p:txBody>
      </p:sp>
    </p:spTree>
    <p:extLst>
      <p:ext uri="{BB962C8B-B14F-4D97-AF65-F5344CB8AC3E}">
        <p14:creationId xmlns:p14="http://schemas.microsoft.com/office/powerpoint/2010/main" val="2862103360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47E86D1E-6410-40F5-A925-48F857B9C7BD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921F3437-7FC0-44AF-9FEE-6D0ECE4FF2D4}"/>
              </a:ext>
            </a:extLst>
          </p:cNvPr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2C07E06-C7B2-4AAC-BAED-2156F29155AB}" type="slidenum">
              <a:rPr lang="fr-FR" altLang="en-US"/>
              <a:pPr/>
              <a:t>‹#›</a:t>
            </a:fld>
            <a:endParaRPr lang="fr-FR" altLang="en-US"/>
          </a:p>
        </p:txBody>
      </p:sp>
    </p:spTree>
    <p:extLst>
      <p:ext uri="{BB962C8B-B14F-4D97-AF65-F5344CB8AC3E}">
        <p14:creationId xmlns:p14="http://schemas.microsoft.com/office/powerpoint/2010/main" val="1685414244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18288" y="228600"/>
            <a:ext cx="2052637" cy="4860925"/>
          </a:xfrm>
        </p:spPr>
        <p:txBody>
          <a:bodyPr vert="eaVert"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28600"/>
            <a:ext cx="6008688" cy="4860925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229FF25C-703F-429F-99B9-BC37F7E46A12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3F624CB1-8017-47F2-8642-2DC6A69C409A}"/>
              </a:ext>
            </a:extLst>
          </p:cNvPr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252E31E-672D-42CF-9A00-442D886BD278}" type="slidenum">
              <a:rPr lang="fr-FR" altLang="en-US"/>
              <a:pPr/>
              <a:t>‹#›</a:t>
            </a:fld>
            <a:endParaRPr lang="fr-FR" altLang="en-US"/>
          </a:p>
        </p:txBody>
      </p:sp>
    </p:spTree>
    <p:extLst>
      <p:ext uri="{BB962C8B-B14F-4D97-AF65-F5344CB8AC3E}">
        <p14:creationId xmlns:p14="http://schemas.microsoft.com/office/powerpoint/2010/main" val="2827539256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1776413"/>
            <a:ext cx="7772400" cy="1225550"/>
          </a:xfrm>
        </p:spPr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240088"/>
            <a:ext cx="6400800" cy="14605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/>
              <a:t>Cliquez pour modifier le style des sous-titres du masque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63E58DA3-932B-4E64-908B-EAA1D980980A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7C67014-74D4-48AF-8CBA-D3A3DAA179D4}"/>
              </a:ext>
            </a:extLst>
          </p:cNvPr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EFF6CFE-1039-42F9-B3BA-74047FCB131E}" type="slidenum">
              <a:rPr lang="fr-FR" altLang="en-US"/>
              <a:pPr/>
              <a:t>‹#›</a:t>
            </a:fld>
            <a:endParaRPr lang="fr-FR" altLang="en-US"/>
          </a:p>
        </p:txBody>
      </p:sp>
    </p:spTree>
    <p:extLst>
      <p:ext uri="{BB962C8B-B14F-4D97-AF65-F5344CB8AC3E}">
        <p14:creationId xmlns:p14="http://schemas.microsoft.com/office/powerpoint/2010/main" val="2509058558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D07B5C82-B8D8-424F-B29E-A0B99BBDA626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E309E5D-08E2-4E36-8294-C8CD49579FB8}"/>
              </a:ext>
            </a:extLst>
          </p:cNvPr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BF0BD68-30D7-47A8-9FF5-30CA6C3D0D9A}" type="slidenum">
              <a:rPr lang="fr-FR" altLang="en-US"/>
              <a:pPr/>
              <a:t>‹#›</a:t>
            </a:fld>
            <a:endParaRPr lang="fr-FR" altLang="en-US"/>
          </a:p>
        </p:txBody>
      </p:sp>
    </p:spTree>
    <p:extLst>
      <p:ext uri="{BB962C8B-B14F-4D97-AF65-F5344CB8AC3E}">
        <p14:creationId xmlns:p14="http://schemas.microsoft.com/office/powerpoint/2010/main" val="2178648272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3673475"/>
            <a:ext cx="7772400" cy="1135063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422525"/>
            <a:ext cx="7772400" cy="125095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0A43FC0E-8F44-47AD-98B5-DFA2D0388C8D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ECF40A57-83B5-42A8-85C2-625442B5E069}"/>
              </a:ext>
            </a:extLst>
          </p:cNvPr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D50596C-88CC-405B-9170-5AF9702A2A2C}" type="slidenum">
              <a:rPr lang="fr-FR" altLang="en-US"/>
              <a:pPr/>
              <a:t>‹#›</a:t>
            </a:fld>
            <a:endParaRPr lang="fr-FR" altLang="en-US"/>
          </a:p>
        </p:txBody>
      </p:sp>
    </p:spTree>
    <p:extLst>
      <p:ext uri="{BB962C8B-B14F-4D97-AF65-F5344CB8AC3E}">
        <p14:creationId xmlns:p14="http://schemas.microsoft.com/office/powerpoint/2010/main" val="1648279031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333500"/>
            <a:ext cx="4030663" cy="37560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0263" y="1333500"/>
            <a:ext cx="4030662" cy="37560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575033B4-61E6-4BF6-A817-AD2CC6DF2BBC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E23546B-EAA5-4913-907E-14260023CAC8}"/>
              </a:ext>
            </a:extLst>
          </p:cNvPr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310CD04-CA8B-4C71-9106-4F8227F6CA6E}" type="slidenum">
              <a:rPr lang="fr-FR" altLang="en-US"/>
              <a:pPr/>
              <a:t>‹#›</a:t>
            </a:fld>
            <a:endParaRPr lang="fr-FR" altLang="en-US"/>
          </a:p>
        </p:txBody>
      </p:sp>
    </p:spTree>
    <p:extLst>
      <p:ext uri="{BB962C8B-B14F-4D97-AF65-F5344CB8AC3E}">
        <p14:creationId xmlns:p14="http://schemas.microsoft.com/office/powerpoint/2010/main" val="1616932654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52500"/>
          </a:xfrm>
        </p:spPr>
        <p:txBody>
          <a:bodyPr/>
          <a:lstStyle>
            <a:lvl1pPr>
              <a:defRPr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279525"/>
            <a:ext cx="4040188" cy="5334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1812925"/>
            <a:ext cx="4040188" cy="32940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279525"/>
            <a:ext cx="4041775" cy="5334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1812925"/>
            <a:ext cx="4041775" cy="32940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Rectangle 3">
            <a:extLst>
              <a:ext uri="{FF2B5EF4-FFF2-40B4-BE49-F238E27FC236}">
                <a16:creationId xmlns:a16="http://schemas.microsoft.com/office/drawing/2014/main" id="{26B4970C-3459-4153-BFA5-682105B7D85E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72BBAA92-9555-45F4-ABF0-9129E5B950C9}"/>
              </a:ext>
            </a:extLst>
          </p:cNvPr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91679DD-21C1-4469-95A6-FE41F7B7BC7B}" type="slidenum">
              <a:rPr lang="fr-FR" altLang="en-US"/>
              <a:pPr/>
              <a:t>‹#›</a:t>
            </a:fld>
            <a:endParaRPr lang="fr-FR" altLang="en-US"/>
          </a:p>
        </p:txBody>
      </p:sp>
    </p:spTree>
    <p:extLst>
      <p:ext uri="{BB962C8B-B14F-4D97-AF65-F5344CB8AC3E}">
        <p14:creationId xmlns:p14="http://schemas.microsoft.com/office/powerpoint/2010/main" val="51539832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138E7F1E-C55E-4906-9512-72B8FAE56162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A4A716BC-3411-4A70-BF7B-7AB7E225A45B}"/>
              </a:ext>
            </a:extLst>
          </p:cNvPr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A8E42D6-2238-4CAA-89B8-871185732538}" type="slidenum">
              <a:rPr lang="fr-FR" altLang="en-US"/>
              <a:pPr/>
              <a:t>‹#›</a:t>
            </a:fld>
            <a:endParaRPr lang="fr-FR" altLang="en-US"/>
          </a:p>
        </p:txBody>
      </p:sp>
    </p:spTree>
    <p:extLst>
      <p:ext uri="{BB962C8B-B14F-4D97-AF65-F5344CB8AC3E}">
        <p14:creationId xmlns:p14="http://schemas.microsoft.com/office/powerpoint/2010/main" val="11396058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333500"/>
            <a:ext cx="4030663" cy="37560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0263" y="1333500"/>
            <a:ext cx="4030662" cy="37560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4095071079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>
            <a:extLst>
              <a:ext uri="{FF2B5EF4-FFF2-40B4-BE49-F238E27FC236}">
                <a16:creationId xmlns:a16="http://schemas.microsoft.com/office/drawing/2014/main" id="{AC469DD5-C583-4177-A6AF-556FA8FB44B3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28A96B88-53F0-4B30-9ABB-ADB792BBAB68}"/>
              </a:ext>
            </a:extLst>
          </p:cNvPr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58CB3EA-4690-4D53-99E2-2709610FD174}" type="slidenum">
              <a:rPr lang="fr-FR" altLang="en-US"/>
              <a:pPr/>
              <a:t>‹#›</a:t>
            </a:fld>
            <a:endParaRPr lang="fr-FR" altLang="en-US"/>
          </a:p>
        </p:txBody>
      </p:sp>
    </p:spTree>
    <p:extLst>
      <p:ext uri="{BB962C8B-B14F-4D97-AF65-F5344CB8AC3E}">
        <p14:creationId xmlns:p14="http://schemas.microsoft.com/office/powerpoint/2010/main" val="1495980469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27013"/>
            <a:ext cx="3008313" cy="96996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27013"/>
            <a:ext cx="5111750" cy="487997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196975"/>
            <a:ext cx="3008313" cy="391001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1C0211FB-18B2-464C-B39A-916635F9AAF0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351DC5F-CD07-4D10-AFE3-AA92CB8EF45C}"/>
              </a:ext>
            </a:extLst>
          </p:cNvPr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C0262BB-9C8E-4557-9139-6B74DBAC7888}" type="slidenum">
              <a:rPr lang="fr-FR" altLang="en-US"/>
              <a:pPr/>
              <a:t>‹#›</a:t>
            </a:fld>
            <a:endParaRPr lang="fr-FR" altLang="en-US"/>
          </a:p>
        </p:txBody>
      </p:sp>
    </p:spTree>
    <p:extLst>
      <p:ext uri="{BB962C8B-B14F-4D97-AF65-F5344CB8AC3E}">
        <p14:creationId xmlns:p14="http://schemas.microsoft.com/office/powerpoint/2010/main" val="1621924378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002088"/>
            <a:ext cx="5486400" cy="4714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511175"/>
            <a:ext cx="5486400" cy="34290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4473575"/>
            <a:ext cx="5486400" cy="67151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7A045C43-46E9-45B1-B424-45760DA0AB59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AAA6B2F-D712-4753-B1B2-543ECD1DCE79}"/>
              </a:ext>
            </a:extLst>
          </p:cNvPr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85FE68C-B44A-402F-B8C7-6423B236814C}" type="slidenum">
              <a:rPr lang="fr-FR" altLang="en-US"/>
              <a:pPr/>
              <a:t>‹#›</a:t>
            </a:fld>
            <a:endParaRPr lang="fr-FR" altLang="en-US"/>
          </a:p>
        </p:txBody>
      </p:sp>
    </p:spTree>
    <p:extLst>
      <p:ext uri="{BB962C8B-B14F-4D97-AF65-F5344CB8AC3E}">
        <p14:creationId xmlns:p14="http://schemas.microsoft.com/office/powerpoint/2010/main" val="3687599904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5DA878BC-ECBF-4C4B-92AA-17C363F20F5C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A22196A9-3B40-45C0-90E9-01FF30C3CDFE}"/>
              </a:ext>
            </a:extLst>
          </p:cNvPr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A4D18C3-D06C-462D-B04E-B1C9109F4E47}" type="slidenum">
              <a:rPr lang="fr-FR" altLang="en-US"/>
              <a:pPr/>
              <a:t>‹#›</a:t>
            </a:fld>
            <a:endParaRPr lang="fr-FR" altLang="en-US"/>
          </a:p>
        </p:txBody>
      </p:sp>
    </p:spTree>
    <p:extLst>
      <p:ext uri="{BB962C8B-B14F-4D97-AF65-F5344CB8AC3E}">
        <p14:creationId xmlns:p14="http://schemas.microsoft.com/office/powerpoint/2010/main" val="3055365450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18288" y="228600"/>
            <a:ext cx="2052637" cy="4860925"/>
          </a:xfrm>
        </p:spPr>
        <p:txBody>
          <a:bodyPr vert="eaVert"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28600"/>
            <a:ext cx="6008688" cy="4860925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83C8F195-F2FE-42ED-BA35-3706A80679C1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A92940F7-5A4D-4D1E-B85A-4BDEE6BB2C57}"/>
              </a:ext>
            </a:extLst>
          </p:cNvPr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6CC7E47-869D-4B17-9A4D-3B2CFCE4678B}" type="slidenum">
              <a:rPr lang="fr-FR" altLang="en-US"/>
              <a:pPr/>
              <a:t>‹#›</a:t>
            </a:fld>
            <a:endParaRPr lang="fr-FR" altLang="en-US"/>
          </a:p>
        </p:txBody>
      </p:sp>
    </p:spTree>
    <p:extLst>
      <p:ext uri="{BB962C8B-B14F-4D97-AF65-F5344CB8AC3E}">
        <p14:creationId xmlns:p14="http://schemas.microsoft.com/office/powerpoint/2010/main" val="2221554899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1776413"/>
            <a:ext cx="7772400" cy="1225550"/>
          </a:xfrm>
        </p:spPr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240088"/>
            <a:ext cx="6400800" cy="14605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/>
              <a:t>Cliquez pour modifier le style des sous-titres du masque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FEFEF8F4-BDD1-4D1A-AC12-F5D2A1A7D9DA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74FA26D1-A21A-498E-A4AF-1B9BCA5F4BF5}"/>
              </a:ext>
            </a:extLst>
          </p:cNvPr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E0C07F9-6A67-4897-B947-E15DB76296DE}" type="slidenum">
              <a:rPr lang="fr-FR" altLang="en-US"/>
              <a:pPr/>
              <a:t>‹#›</a:t>
            </a:fld>
            <a:endParaRPr lang="fr-FR" altLang="en-US"/>
          </a:p>
        </p:txBody>
      </p:sp>
    </p:spTree>
    <p:extLst>
      <p:ext uri="{BB962C8B-B14F-4D97-AF65-F5344CB8AC3E}">
        <p14:creationId xmlns:p14="http://schemas.microsoft.com/office/powerpoint/2010/main" val="3438458399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2D8BCF4E-72CD-4C90-ADB9-D5284BBC7CAD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E32CD5FF-6DDC-43AC-91C8-E6B74E0D0C46}"/>
              </a:ext>
            </a:extLst>
          </p:cNvPr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AF79190-EF17-4700-B3E6-49DE6F777472}" type="slidenum">
              <a:rPr lang="fr-FR" altLang="en-US"/>
              <a:pPr/>
              <a:t>‹#›</a:t>
            </a:fld>
            <a:endParaRPr lang="fr-FR" altLang="en-US"/>
          </a:p>
        </p:txBody>
      </p:sp>
    </p:spTree>
    <p:extLst>
      <p:ext uri="{BB962C8B-B14F-4D97-AF65-F5344CB8AC3E}">
        <p14:creationId xmlns:p14="http://schemas.microsoft.com/office/powerpoint/2010/main" val="2740589903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3673475"/>
            <a:ext cx="7772400" cy="1135063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422525"/>
            <a:ext cx="7772400" cy="125095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EA58A724-D9FF-4EDC-A118-E2CD446BBD6E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FA85CAF1-7E97-4F7E-90E4-4E9457FBC531}"/>
              </a:ext>
            </a:extLst>
          </p:cNvPr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B1C0BB2-EFA8-42B9-87E5-0E69491450F9}" type="slidenum">
              <a:rPr lang="fr-FR" altLang="en-US"/>
              <a:pPr/>
              <a:t>‹#›</a:t>
            </a:fld>
            <a:endParaRPr lang="fr-FR" altLang="en-US"/>
          </a:p>
        </p:txBody>
      </p:sp>
    </p:spTree>
    <p:extLst>
      <p:ext uri="{BB962C8B-B14F-4D97-AF65-F5344CB8AC3E}">
        <p14:creationId xmlns:p14="http://schemas.microsoft.com/office/powerpoint/2010/main" val="2829854927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333500"/>
            <a:ext cx="4030663" cy="37560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0263" y="1333500"/>
            <a:ext cx="4030662" cy="37560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B4E39C7A-8D0C-4016-AAA5-31A9C44ECC29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9EB55C1-13B5-430A-A5A0-A965737C3683}"/>
              </a:ext>
            </a:extLst>
          </p:cNvPr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A53DAE4-2C8B-408C-9765-B293B0CF6A5A}" type="slidenum">
              <a:rPr lang="fr-FR" altLang="en-US"/>
              <a:pPr/>
              <a:t>‹#›</a:t>
            </a:fld>
            <a:endParaRPr lang="fr-FR" altLang="en-US"/>
          </a:p>
        </p:txBody>
      </p:sp>
    </p:spTree>
    <p:extLst>
      <p:ext uri="{BB962C8B-B14F-4D97-AF65-F5344CB8AC3E}">
        <p14:creationId xmlns:p14="http://schemas.microsoft.com/office/powerpoint/2010/main" val="1759755139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52500"/>
          </a:xfrm>
        </p:spPr>
        <p:txBody>
          <a:bodyPr/>
          <a:lstStyle>
            <a:lvl1pPr>
              <a:defRPr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279525"/>
            <a:ext cx="4040188" cy="5334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1812925"/>
            <a:ext cx="4040188" cy="32940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279525"/>
            <a:ext cx="4041775" cy="5334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1812925"/>
            <a:ext cx="4041775" cy="32940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Rectangle 3">
            <a:extLst>
              <a:ext uri="{FF2B5EF4-FFF2-40B4-BE49-F238E27FC236}">
                <a16:creationId xmlns:a16="http://schemas.microsoft.com/office/drawing/2014/main" id="{AF3A2AD9-0259-4B8E-B2E7-96FC8BC38019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C7F63C2F-7982-47A8-8BD3-8F927FAF7F2B}"/>
              </a:ext>
            </a:extLst>
          </p:cNvPr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A6AAF78-D5E7-4E9C-8DCD-99AC98F6A293}" type="slidenum">
              <a:rPr lang="fr-FR" altLang="en-US"/>
              <a:pPr/>
              <a:t>‹#›</a:t>
            </a:fld>
            <a:endParaRPr lang="fr-FR" altLang="en-US"/>
          </a:p>
        </p:txBody>
      </p:sp>
    </p:spTree>
    <p:extLst>
      <p:ext uri="{BB962C8B-B14F-4D97-AF65-F5344CB8AC3E}">
        <p14:creationId xmlns:p14="http://schemas.microsoft.com/office/powerpoint/2010/main" val="18160469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52500"/>
          </a:xfrm>
        </p:spPr>
        <p:txBody>
          <a:bodyPr/>
          <a:lstStyle>
            <a:lvl1pPr>
              <a:defRPr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279525"/>
            <a:ext cx="4040188" cy="5334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1812925"/>
            <a:ext cx="4040188" cy="32940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279525"/>
            <a:ext cx="4041775" cy="5334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1812925"/>
            <a:ext cx="4041775" cy="32940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624169364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39AA893B-9DB6-4AD5-BFE9-0DA8827CE926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C527DB28-B6F9-4C9C-B7B7-27E986C2A7C0}"/>
              </a:ext>
            </a:extLst>
          </p:cNvPr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314D651-293D-477F-8BAD-4BF76AE3F39F}" type="slidenum">
              <a:rPr lang="fr-FR" altLang="en-US"/>
              <a:pPr/>
              <a:t>‹#›</a:t>
            </a:fld>
            <a:endParaRPr lang="fr-FR" altLang="en-US"/>
          </a:p>
        </p:txBody>
      </p:sp>
    </p:spTree>
    <p:extLst>
      <p:ext uri="{BB962C8B-B14F-4D97-AF65-F5344CB8AC3E}">
        <p14:creationId xmlns:p14="http://schemas.microsoft.com/office/powerpoint/2010/main" val="3818959094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>
            <a:extLst>
              <a:ext uri="{FF2B5EF4-FFF2-40B4-BE49-F238E27FC236}">
                <a16:creationId xmlns:a16="http://schemas.microsoft.com/office/drawing/2014/main" id="{AD55F782-FCF9-4E5A-869B-61BD9A30E6AA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984A3033-6A9B-4588-809A-B80635DFADA3}"/>
              </a:ext>
            </a:extLst>
          </p:cNvPr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CCF3C2D-CCA5-4926-9A94-1C19061174BF}" type="slidenum">
              <a:rPr lang="fr-FR" altLang="en-US"/>
              <a:pPr/>
              <a:t>‹#›</a:t>
            </a:fld>
            <a:endParaRPr lang="fr-FR" altLang="en-US"/>
          </a:p>
        </p:txBody>
      </p:sp>
    </p:spTree>
    <p:extLst>
      <p:ext uri="{BB962C8B-B14F-4D97-AF65-F5344CB8AC3E}">
        <p14:creationId xmlns:p14="http://schemas.microsoft.com/office/powerpoint/2010/main" val="2796222435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27013"/>
            <a:ext cx="3008313" cy="96996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27013"/>
            <a:ext cx="5111750" cy="487997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196975"/>
            <a:ext cx="3008313" cy="391001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228354C4-43A8-457E-935B-295E70B9D80F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958C68B-6D71-4B15-A75F-0E800427F90D}"/>
              </a:ext>
            </a:extLst>
          </p:cNvPr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7EE84F9-22A0-4356-BD56-5C45A2180E6F}" type="slidenum">
              <a:rPr lang="fr-FR" altLang="en-US"/>
              <a:pPr/>
              <a:t>‹#›</a:t>
            </a:fld>
            <a:endParaRPr lang="fr-FR" altLang="en-US"/>
          </a:p>
        </p:txBody>
      </p:sp>
    </p:spTree>
    <p:extLst>
      <p:ext uri="{BB962C8B-B14F-4D97-AF65-F5344CB8AC3E}">
        <p14:creationId xmlns:p14="http://schemas.microsoft.com/office/powerpoint/2010/main" val="3017189681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002088"/>
            <a:ext cx="5486400" cy="4714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511175"/>
            <a:ext cx="5486400" cy="34290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4473575"/>
            <a:ext cx="5486400" cy="67151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3CCD64BA-1FA6-458E-911F-BF7D6A691F4E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7512A68-7395-4A5A-9497-CDF4CFAEED53}"/>
              </a:ext>
            </a:extLst>
          </p:cNvPr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9432CA6-F987-4393-8985-BDDA4E0B5109}" type="slidenum">
              <a:rPr lang="fr-FR" altLang="en-US"/>
              <a:pPr/>
              <a:t>‹#›</a:t>
            </a:fld>
            <a:endParaRPr lang="fr-FR" altLang="en-US"/>
          </a:p>
        </p:txBody>
      </p:sp>
    </p:spTree>
    <p:extLst>
      <p:ext uri="{BB962C8B-B14F-4D97-AF65-F5344CB8AC3E}">
        <p14:creationId xmlns:p14="http://schemas.microsoft.com/office/powerpoint/2010/main" val="3865371455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102A8AF5-C9B2-4920-B4EA-E2D6326C825D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6134B41C-9783-464E-8CE1-B4FD9AA857FF}"/>
              </a:ext>
            </a:extLst>
          </p:cNvPr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ECD07D9-535D-48EB-B562-4360F691AD6D}" type="slidenum">
              <a:rPr lang="fr-FR" altLang="en-US"/>
              <a:pPr/>
              <a:t>‹#›</a:t>
            </a:fld>
            <a:endParaRPr lang="fr-FR" altLang="en-US"/>
          </a:p>
        </p:txBody>
      </p:sp>
    </p:spTree>
    <p:extLst>
      <p:ext uri="{BB962C8B-B14F-4D97-AF65-F5344CB8AC3E}">
        <p14:creationId xmlns:p14="http://schemas.microsoft.com/office/powerpoint/2010/main" val="628537542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18288" y="228600"/>
            <a:ext cx="2052637" cy="4860925"/>
          </a:xfrm>
        </p:spPr>
        <p:txBody>
          <a:bodyPr vert="eaVert"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28600"/>
            <a:ext cx="6008688" cy="4860925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AD6774CF-CBA9-4B04-8070-4A74766D3738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E44B24F-64C9-47B1-AB2F-C979A7ECFA2E}"/>
              </a:ext>
            </a:extLst>
          </p:cNvPr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54488EA-CC88-4C9F-9E07-F3627BFC87B9}" type="slidenum">
              <a:rPr lang="fr-FR" altLang="en-US"/>
              <a:pPr/>
              <a:t>‹#›</a:t>
            </a:fld>
            <a:endParaRPr lang="fr-FR" altLang="en-US"/>
          </a:p>
        </p:txBody>
      </p:sp>
    </p:spTree>
    <p:extLst>
      <p:ext uri="{BB962C8B-B14F-4D97-AF65-F5344CB8AC3E}">
        <p14:creationId xmlns:p14="http://schemas.microsoft.com/office/powerpoint/2010/main" val="2461631173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1776413"/>
            <a:ext cx="7772400" cy="1225550"/>
          </a:xfrm>
        </p:spPr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240088"/>
            <a:ext cx="6400800" cy="14605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/>
              <a:t>Cliquez pour modifier le style des sous-titres du masque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33D4BD1F-13AB-4C5E-B91D-D9188AB05B57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AF81EAE1-5FA9-4EB1-A26A-E8D7A38742EE}"/>
              </a:ext>
            </a:extLst>
          </p:cNvPr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AB15B4D-721C-4AE7-973F-C5F0F3FBBCA5}" type="slidenum">
              <a:rPr lang="fr-FR" altLang="en-US"/>
              <a:pPr/>
              <a:t>‹#›</a:t>
            </a:fld>
            <a:endParaRPr lang="fr-FR" altLang="en-US"/>
          </a:p>
        </p:txBody>
      </p:sp>
    </p:spTree>
    <p:extLst>
      <p:ext uri="{BB962C8B-B14F-4D97-AF65-F5344CB8AC3E}">
        <p14:creationId xmlns:p14="http://schemas.microsoft.com/office/powerpoint/2010/main" val="738710185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EE9D5450-B3E0-493A-88D5-0BDD551FCE1F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C5849795-E08C-4D66-ACCC-6131903347BF}"/>
              </a:ext>
            </a:extLst>
          </p:cNvPr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657D18E-B6EA-481B-A1E9-8E9AB976997C}" type="slidenum">
              <a:rPr lang="fr-FR" altLang="en-US"/>
              <a:pPr/>
              <a:t>‹#›</a:t>
            </a:fld>
            <a:endParaRPr lang="fr-FR" altLang="en-US"/>
          </a:p>
        </p:txBody>
      </p:sp>
    </p:spTree>
    <p:extLst>
      <p:ext uri="{BB962C8B-B14F-4D97-AF65-F5344CB8AC3E}">
        <p14:creationId xmlns:p14="http://schemas.microsoft.com/office/powerpoint/2010/main" val="3037808427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3673475"/>
            <a:ext cx="7772400" cy="1135063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422525"/>
            <a:ext cx="7772400" cy="125095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3D481F6B-371F-4D45-8935-3D6EE051F237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FC0DB13-8513-480F-85AB-5B8A47F03135}"/>
              </a:ext>
            </a:extLst>
          </p:cNvPr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33140D9-44E5-4044-8220-F220E19BF874}" type="slidenum">
              <a:rPr lang="fr-FR" altLang="en-US"/>
              <a:pPr/>
              <a:t>‹#›</a:t>
            </a:fld>
            <a:endParaRPr lang="fr-FR" altLang="en-US"/>
          </a:p>
        </p:txBody>
      </p:sp>
    </p:spTree>
    <p:extLst>
      <p:ext uri="{BB962C8B-B14F-4D97-AF65-F5344CB8AC3E}">
        <p14:creationId xmlns:p14="http://schemas.microsoft.com/office/powerpoint/2010/main" val="402822445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333500"/>
            <a:ext cx="4030663" cy="37560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0263" y="1333500"/>
            <a:ext cx="4030662" cy="37560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6B9165C1-6029-4531-A566-CF1D60A5D067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9AA94E8-E5F1-424A-B87F-2F64FCB43314}"/>
              </a:ext>
            </a:extLst>
          </p:cNvPr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FE9BBCB-9DB6-45E3-8A4C-B885A04CE717}" type="slidenum">
              <a:rPr lang="fr-FR" altLang="en-US"/>
              <a:pPr/>
              <a:t>‹#›</a:t>
            </a:fld>
            <a:endParaRPr lang="fr-FR" altLang="en-US"/>
          </a:p>
        </p:txBody>
      </p:sp>
    </p:spTree>
    <p:extLst>
      <p:ext uri="{BB962C8B-B14F-4D97-AF65-F5344CB8AC3E}">
        <p14:creationId xmlns:p14="http://schemas.microsoft.com/office/powerpoint/2010/main" val="19341969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</p:spTree>
    <p:extLst>
      <p:ext uri="{BB962C8B-B14F-4D97-AF65-F5344CB8AC3E}">
        <p14:creationId xmlns:p14="http://schemas.microsoft.com/office/powerpoint/2010/main" val="3940653948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52500"/>
          </a:xfrm>
        </p:spPr>
        <p:txBody>
          <a:bodyPr/>
          <a:lstStyle>
            <a:lvl1pPr>
              <a:defRPr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279525"/>
            <a:ext cx="4040188" cy="5334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1812925"/>
            <a:ext cx="4040188" cy="32940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279525"/>
            <a:ext cx="4041775" cy="5334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1812925"/>
            <a:ext cx="4041775" cy="32940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Rectangle 3">
            <a:extLst>
              <a:ext uri="{FF2B5EF4-FFF2-40B4-BE49-F238E27FC236}">
                <a16:creationId xmlns:a16="http://schemas.microsoft.com/office/drawing/2014/main" id="{42FAA58C-5472-4169-B94C-91AEBF63EA99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E732CE54-562C-4F61-823F-A0F63262F327}"/>
              </a:ext>
            </a:extLst>
          </p:cNvPr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8C46DDC-5047-4331-BFE5-64FDAD8EB055}" type="slidenum">
              <a:rPr lang="fr-FR" altLang="en-US"/>
              <a:pPr/>
              <a:t>‹#›</a:t>
            </a:fld>
            <a:endParaRPr lang="fr-FR" altLang="en-US"/>
          </a:p>
        </p:txBody>
      </p:sp>
    </p:spTree>
    <p:extLst>
      <p:ext uri="{BB962C8B-B14F-4D97-AF65-F5344CB8AC3E}">
        <p14:creationId xmlns:p14="http://schemas.microsoft.com/office/powerpoint/2010/main" val="3118893971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39446E88-AECD-4722-B8F6-BB53BBB123D6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1C7D78EC-5555-4B1B-B865-567FBE4F6574}"/>
              </a:ext>
            </a:extLst>
          </p:cNvPr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DCE95C6-0F51-4E89-8685-0AB5D8AC668D}" type="slidenum">
              <a:rPr lang="fr-FR" altLang="en-US"/>
              <a:pPr/>
              <a:t>‹#›</a:t>
            </a:fld>
            <a:endParaRPr lang="fr-FR" altLang="en-US"/>
          </a:p>
        </p:txBody>
      </p:sp>
    </p:spTree>
    <p:extLst>
      <p:ext uri="{BB962C8B-B14F-4D97-AF65-F5344CB8AC3E}">
        <p14:creationId xmlns:p14="http://schemas.microsoft.com/office/powerpoint/2010/main" val="2616152613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>
            <a:extLst>
              <a:ext uri="{FF2B5EF4-FFF2-40B4-BE49-F238E27FC236}">
                <a16:creationId xmlns:a16="http://schemas.microsoft.com/office/drawing/2014/main" id="{FEE20FE2-7512-496D-AFFD-C01BE276EDBB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E6D3BCA4-652C-4760-B9B8-F8D9347405AE}"/>
              </a:ext>
            </a:extLst>
          </p:cNvPr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14D62D7-64A2-44BD-B09A-31B75FEBF5A0}" type="slidenum">
              <a:rPr lang="fr-FR" altLang="en-US"/>
              <a:pPr/>
              <a:t>‹#›</a:t>
            </a:fld>
            <a:endParaRPr lang="fr-FR" altLang="en-US"/>
          </a:p>
        </p:txBody>
      </p:sp>
    </p:spTree>
    <p:extLst>
      <p:ext uri="{BB962C8B-B14F-4D97-AF65-F5344CB8AC3E}">
        <p14:creationId xmlns:p14="http://schemas.microsoft.com/office/powerpoint/2010/main" val="1255550739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27013"/>
            <a:ext cx="3008313" cy="96996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27013"/>
            <a:ext cx="5111750" cy="487997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196975"/>
            <a:ext cx="3008313" cy="391001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4F9EF319-87DB-44B7-A76A-5F5634E82959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B7FC356-1649-4889-958A-8F61A9A1A502}"/>
              </a:ext>
            </a:extLst>
          </p:cNvPr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9EFE47D-6D95-4546-AA5E-3A9DAF3607C9}" type="slidenum">
              <a:rPr lang="fr-FR" altLang="en-US"/>
              <a:pPr/>
              <a:t>‹#›</a:t>
            </a:fld>
            <a:endParaRPr lang="fr-FR" altLang="en-US"/>
          </a:p>
        </p:txBody>
      </p:sp>
    </p:spTree>
    <p:extLst>
      <p:ext uri="{BB962C8B-B14F-4D97-AF65-F5344CB8AC3E}">
        <p14:creationId xmlns:p14="http://schemas.microsoft.com/office/powerpoint/2010/main" val="15690580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002088"/>
            <a:ext cx="5486400" cy="4714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511175"/>
            <a:ext cx="5486400" cy="34290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4473575"/>
            <a:ext cx="5486400" cy="67151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CE553FA2-27DD-44D7-99BF-C4016FF7B418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246B3DB-E8D0-4834-8BC1-3A561C438187}"/>
              </a:ext>
            </a:extLst>
          </p:cNvPr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6E26D2A-6056-4167-BC62-79C11DE5638C}" type="slidenum">
              <a:rPr lang="fr-FR" altLang="en-US"/>
              <a:pPr/>
              <a:t>‹#›</a:t>
            </a:fld>
            <a:endParaRPr lang="fr-FR" altLang="en-US"/>
          </a:p>
        </p:txBody>
      </p:sp>
    </p:spTree>
    <p:extLst>
      <p:ext uri="{BB962C8B-B14F-4D97-AF65-F5344CB8AC3E}">
        <p14:creationId xmlns:p14="http://schemas.microsoft.com/office/powerpoint/2010/main" val="2231308026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BA1392DB-FE27-44E3-9F9B-A620D09215B6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868FE14C-65B3-4F6A-8321-A27AD6499408}"/>
              </a:ext>
            </a:extLst>
          </p:cNvPr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27F0AE9-19AE-4B65-A826-D1D66D54DD29}" type="slidenum">
              <a:rPr lang="fr-FR" altLang="en-US"/>
              <a:pPr/>
              <a:t>‹#›</a:t>
            </a:fld>
            <a:endParaRPr lang="fr-FR" altLang="en-US"/>
          </a:p>
        </p:txBody>
      </p:sp>
    </p:spTree>
    <p:extLst>
      <p:ext uri="{BB962C8B-B14F-4D97-AF65-F5344CB8AC3E}">
        <p14:creationId xmlns:p14="http://schemas.microsoft.com/office/powerpoint/2010/main" val="2836374702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18288" y="228600"/>
            <a:ext cx="2052637" cy="4860925"/>
          </a:xfrm>
        </p:spPr>
        <p:txBody>
          <a:bodyPr vert="eaVert"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28600"/>
            <a:ext cx="6008688" cy="4860925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11AF6380-9959-49E6-A3A2-EBACA5BD7A0E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65943A05-0CA0-4BD9-B732-17C866CE0735}"/>
              </a:ext>
            </a:extLst>
          </p:cNvPr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F98594E-25C8-4F51-822C-36D056BAAA49}" type="slidenum">
              <a:rPr lang="fr-FR" altLang="en-US"/>
              <a:pPr/>
              <a:t>‹#›</a:t>
            </a:fld>
            <a:endParaRPr lang="fr-FR" altLang="en-US"/>
          </a:p>
        </p:txBody>
      </p:sp>
    </p:spTree>
    <p:extLst>
      <p:ext uri="{BB962C8B-B14F-4D97-AF65-F5344CB8AC3E}">
        <p14:creationId xmlns:p14="http://schemas.microsoft.com/office/powerpoint/2010/main" val="3440665552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1776413"/>
            <a:ext cx="7772400" cy="1225550"/>
          </a:xfrm>
        </p:spPr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240088"/>
            <a:ext cx="6400800" cy="14605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/>
              <a:t>Cliquez pour modifier le style des sous-titres du masque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E495BE70-790A-4777-A9A7-FA15C8BEF98C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3AD8A447-8ED0-4780-B2AA-A455BC667FDF}"/>
              </a:ext>
            </a:extLst>
          </p:cNvPr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4802C6B-E016-43EB-93C4-7136B6400E45}" type="slidenum">
              <a:rPr lang="fr-FR" altLang="en-US"/>
              <a:pPr/>
              <a:t>‹#›</a:t>
            </a:fld>
            <a:endParaRPr lang="fr-FR" altLang="en-US"/>
          </a:p>
        </p:txBody>
      </p:sp>
    </p:spTree>
    <p:extLst>
      <p:ext uri="{BB962C8B-B14F-4D97-AF65-F5344CB8AC3E}">
        <p14:creationId xmlns:p14="http://schemas.microsoft.com/office/powerpoint/2010/main" val="2683208326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DFB9090B-1B5F-4674-9A0F-FABA29751C1D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70E2D328-2F14-46D5-A692-5B806AEF5BE3}"/>
              </a:ext>
            </a:extLst>
          </p:cNvPr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DABAF77-E766-400A-9157-D1CD9E1F6BC1}" type="slidenum">
              <a:rPr lang="fr-FR" altLang="en-US"/>
              <a:pPr/>
              <a:t>‹#›</a:t>
            </a:fld>
            <a:endParaRPr lang="fr-FR" altLang="en-US"/>
          </a:p>
        </p:txBody>
      </p:sp>
    </p:spTree>
    <p:extLst>
      <p:ext uri="{BB962C8B-B14F-4D97-AF65-F5344CB8AC3E}">
        <p14:creationId xmlns:p14="http://schemas.microsoft.com/office/powerpoint/2010/main" val="962801377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3673475"/>
            <a:ext cx="7772400" cy="1135063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422525"/>
            <a:ext cx="7772400" cy="125095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C04E9CED-F84C-4B63-BE36-A64DD6539BA3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A277CE2E-B03F-40D0-95C9-CB696F636297}"/>
              </a:ext>
            </a:extLst>
          </p:cNvPr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8185C25-3EB8-4010-B2AC-591D7897A93E}" type="slidenum">
              <a:rPr lang="fr-FR" altLang="en-US"/>
              <a:pPr/>
              <a:t>‹#›</a:t>
            </a:fld>
            <a:endParaRPr lang="fr-FR" altLang="en-US"/>
          </a:p>
        </p:txBody>
      </p:sp>
    </p:spTree>
    <p:extLst>
      <p:ext uri="{BB962C8B-B14F-4D97-AF65-F5344CB8AC3E}">
        <p14:creationId xmlns:p14="http://schemas.microsoft.com/office/powerpoint/2010/main" val="14941633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13965461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333500"/>
            <a:ext cx="4030663" cy="37560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0263" y="1333500"/>
            <a:ext cx="4030662" cy="37560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EAE9A3FE-1A03-41B2-801A-DEA65ED6723E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049E12D-614E-4D97-A160-78892D16E286}"/>
              </a:ext>
            </a:extLst>
          </p:cNvPr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77A15C0-E4BA-41E1-AE3E-19A3AF55A748}" type="slidenum">
              <a:rPr lang="fr-FR" altLang="en-US"/>
              <a:pPr/>
              <a:t>‹#›</a:t>
            </a:fld>
            <a:endParaRPr lang="fr-FR" altLang="en-US"/>
          </a:p>
        </p:txBody>
      </p:sp>
    </p:spTree>
    <p:extLst>
      <p:ext uri="{BB962C8B-B14F-4D97-AF65-F5344CB8AC3E}">
        <p14:creationId xmlns:p14="http://schemas.microsoft.com/office/powerpoint/2010/main" val="2497909323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52500"/>
          </a:xfrm>
        </p:spPr>
        <p:txBody>
          <a:bodyPr/>
          <a:lstStyle>
            <a:lvl1pPr>
              <a:defRPr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279525"/>
            <a:ext cx="4040188" cy="5334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1812925"/>
            <a:ext cx="4040188" cy="32940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279525"/>
            <a:ext cx="4041775" cy="5334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1812925"/>
            <a:ext cx="4041775" cy="32940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Rectangle 3">
            <a:extLst>
              <a:ext uri="{FF2B5EF4-FFF2-40B4-BE49-F238E27FC236}">
                <a16:creationId xmlns:a16="http://schemas.microsoft.com/office/drawing/2014/main" id="{4C22092E-AA1F-40D9-A114-9A9FBD38886A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9E6F8B50-F336-456C-9115-A69F4F972B40}"/>
              </a:ext>
            </a:extLst>
          </p:cNvPr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9607229-5199-4AB0-9D75-9965160A659F}" type="slidenum">
              <a:rPr lang="fr-FR" altLang="en-US"/>
              <a:pPr/>
              <a:t>‹#›</a:t>
            </a:fld>
            <a:endParaRPr lang="fr-FR" altLang="en-US"/>
          </a:p>
        </p:txBody>
      </p:sp>
    </p:spTree>
    <p:extLst>
      <p:ext uri="{BB962C8B-B14F-4D97-AF65-F5344CB8AC3E}">
        <p14:creationId xmlns:p14="http://schemas.microsoft.com/office/powerpoint/2010/main" val="640512130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F15AE7FD-A6C3-4C15-935C-9C06A196D38F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B36A0250-10B3-4F64-8D6E-6ECAEE23ACED}"/>
              </a:ext>
            </a:extLst>
          </p:cNvPr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F401C72-BD0C-43C5-B8AD-32C670222DE5}" type="slidenum">
              <a:rPr lang="fr-FR" altLang="en-US"/>
              <a:pPr/>
              <a:t>‹#›</a:t>
            </a:fld>
            <a:endParaRPr lang="fr-FR" altLang="en-US"/>
          </a:p>
        </p:txBody>
      </p:sp>
    </p:spTree>
    <p:extLst>
      <p:ext uri="{BB962C8B-B14F-4D97-AF65-F5344CB8AC3E}">
        <p14:creationId xmlns:p14="http://schemas.microsoft.com/office/powerpoint/2010/main" val="2228613499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>
            <a:extLst>
              <a:ext uri="{FF2B5EF4-FFF2-40B4-BE49-F238E27FC236}">
                <a16:creationId xmlns:a16="http://schemas.microsoft.com/office/drawing/2014/main" id="{3090C300-FF76-4537-93CF-6E6A9186BA26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B681EA63-EBCA-46D1-90C1-2A27E99BC820}"/>
              </a:ext>
            </a:extLst>
          </p:cNvPr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C803463-D643-4AC6-AF3D-F77BF2883FFF}" type="slidenum">
              <a:rPr lang="fr-FR" altLang="en-US"/>
              <a:pPr/>
              <a:t>‹#›</a:t>
            </a:fld>
            <a:endParaRPr lang="fr-FR" altLang="en-US"/>
          </a:p>
        </p:txBody>
      </p:sp>
    </p:spTree>
    <p:extLst>
      <p:ext uri="{BB962C8B-B14F-4D97-AF65-F5344CB8AC3E}">
        <p14:creationId xmlns:p14="http://schemas.microsoft.com/office/powerpoint/2010/main" val="799593009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27013"/>
            <a:ext cx="3008313" cy="96996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27013"/>
            <a:ext cx="5111750" cy="487997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196975"/>
            <a:ext cx="3008313" cy="391001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BC0C8759-3991-435A-B34B-1644029057D7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A1C26CE-32FA-4B6E-947F-6354B8568D07}"/>
              </a:ext>
            </a:extLst>
          </p:cNvPr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6FB968C-61CA-4437-A95E-E706675EE2DE}" type="slidenum">
              <a:rPr lang="fr-FR" altLang="en-US"/>
              <a:pPr/>
              <a:t>‹#›</a:t>
            </a:fld>
            <a:endParaRPr lang="fr-FR" altLang="en-US"/>
          </a:p>
        </p:txBody>
      </p:sp>
    </p:spTree>
    <p:extLst>
      <p:ext uri="{BB962C8B-B14F-4D97-AF65-F5344CB8AC3E}">
        <p14:creationId xmlns:p14="http://schemas.microsoft.com/office/powerpoint/2010/main" val="1392136531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002088"/>
            <a:ext cx="5486400" cy="4714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511175"/>
            <a:ext cx="5486400" cy="34290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4473575"/>
            <a:ext cx="5486400" cy="67151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4C8A4F62-0D64-4FD1-9060-F23D6434B754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EDB1DC9-F143-4CD7-A027-270D7C54F608}"/>
              </a:ext>
            </a:extLst>
          </p:cNvPr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3F813C8-669C-4E77-B164-EAB8F8767EE8}" type="slidenum">
              <a:rPr lang="fr-FR" altLang="en-US"/>
              <a:pPr/>
              <a:t>‹#›</a:t>
            </a:fld>
            <a:endParaRPr lang="fr-FR" altLang="en-US"/>
          </a:p>
        </p:txBody>
      </p:sp>
    </p:spTree>
    <p:extLst>
      <p:ext uri="{BB962C8B-B14F-4D97-AF65-F5344CB8AC3E}">
        <p14:creationId xmlns:p14="http://schemas.microsoft.com/office/powerpoint/2010/main" val="374008872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5ADD7F02-61D9-47B1-98BB-8C4093D09A10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3D7F31BC-C1F5-4DED-BAC7-9BED9FE64B4B}"/>
              </a:ext>
            </a:extLst>
          </p:cNvPr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4773092-CC4B-4A23-91DA-62A9170DEB1C}" type="slidenum">
              <a:rPr lang="fr-FR" altLang="en-US"/>
              <a:pPr/>
              <a:t>‹#›</a:t>
            </a:fld>
            <a:endParaRPr lang="fr-FR" altLang="en-US"/>
          </a:p>
        </p:txBody>
      </p:sp>
    </p:spTree>
    <p:extLst>
      <p:ext uri="{BB962C8B-B14F-4D97-AF65-F5344CB8AC3E}">
        <p14:creationId xmlns:p14="http://schemas.microsoft.com/office/powerpoint/2010/main" val="812601870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18288" y="228600"/>
            <a:ext cx="2052637" cy="4860925"/>
          </a:xfrm>
        </p:spPr>
        <p:txBody>
          <a:bodyPr vert="eaVert"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28600"/>
            <a:ext cx="6008688" cy="4860925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4D160DE1-3FB7-43B5-BB56-11638741CED0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E94EA437-E19E-4694-95E3-71C05F912E75}"/>
              </a:ext>
            </a:extLst>
          </p:cNvPr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07C3FBB-DD0C-40C6-AAE3-C7DC59D6320E}" type="slidenum">
              <a:rPr lang="fr-FR" altLang="en-US"/>
              <a:pPr/>
              <a:t>‹#›</a:t>
            </a:fld>
            <a:endParaRPr lang="fr-FR" altLang="en-US"/>
          </a:p>
        </p:txBody>
      </p:sp>
    </p:spTree>
    <p:extLst>
      <p:ext uri="{BB962C8B-B14F-4D97-AF65-F5344CB8AC3E}">
        <p14:creationId xmlns:p14="http://schemas.microsoft.com/office/powerpoint/2010/main" val="2131673310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1776413"/>
            <a:ext cx="7772400" cy="1225550"/>
          </a:xfrm>
        </p:spPr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240088"/>
            <a:ext cx="6400800" cy="14605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/>
              <a:t>Cliquez pour modifier le style des sous-titres du masque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F21FDC82-466D-464E-8423-CE51AC0EDFF7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823D0DC9-DCD4-4C01-A8A3-1844715EC31B}"/>
              </a:ext>
            </a:extLst>
          </p:cNvPr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DE6E644-E85E-4D32-961F-C94A8BFF0DAC}" type="slidenum">
              <a:rPr lang="fr-FR" altLang="en-US"/>
              <a:pPr/>
              <a:t>‹#›</a:t>
            </a:fld>
            <a:endParaRPr lang="fr-FR" altLang="en-US"/>
          </a:p>
        </p:txBody>
      </p:sp>
    </p:spTree>
    <p:extLst>
      <p:ext uri="{BB962C8B-B14F-4D97-AF65-F5344CB8AC3E}">
        <p14:creationId xmlns:p14="http://schemas.microsoft.com/office/powerpoint/2010/main" val="657437254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DE008E0B-49AB-4E11-A0F3-A1246FE00CB1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E2198C6-B9F1-4806-AE5F-7BE0FB9B8989}"/>
              </a:ext>
            </a:extLst>
          </p:cNvPr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92A7B8F-6664-43A7-9B15-46D71C19173A}" type="slidenum">
              <a:rPr lang="fr-FR" altLang="en-US"/>
              <a:pPr/>
              <a:t>‹#›</a:t>
            </a:fld>
            <a:endParaRPr lang="fr-FR" altLang="en-US"/>
          </a:p>
        </p:txBody>
      </p:sp>
    </p:spTree>
    <p:extLst>
      <p:ext uri="{BB962C8B-B14F-4D97-AF65-F5344CB8AC3E}">
        <p14:creationId xmlns:p14="http://schemas.microsoft.com/office/powerpoint/2010/main" val="19005255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27013"/>
            <a:ext cx="3008313" cy="96996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27013"/>
            <a:ext cx="5111750" cy="487997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196975"/>
            <a:ext cx="3008313" cy="391001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3221176451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3673475"/>
            <a:ext cx="7772400" cy="1135063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422525"/>
            <a:ext cx="7772400" cy="125095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1E103F71-DB7A-4F1D-894F-ECFAD3EB0585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A2AB2333-C75C-4455-83DD-8DECBCA20FB9}"/>
              </a:ext>
            </a:extLst>
          </p:cNvPr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B5134AF-883A-4852-93D5-C246C9032F09}" type="slidenum">
              <a:rPr lang="fr-FR" altLang="en-US"/>
              <a:pPr/>
              <a:t>‹#›</a:t>
            </a:fld>
            <a:endParaRPr lang="fr-FR" altLang="en-US"/>
          </a:p>
        </p:txBody>
      </p:sp>
    </p:spTree>
    <p:extLst>
      <p:ext uri="{BB962C8B-B14F-4D97-AF65-F5344CB8AC3E}">
        <p14:creationId xmlns:p14="http://schemas.microsoft.com/office/powerpoint/2010/main" val="3713723188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333500"/>
            <a:ext cx="4030663" cy="37560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0263" y="1333500"/>
            <a:ext cx="4030662" cy="37560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B0774E48-F264-4B58-8F5A-71786645C5CC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D32FEF7-03DE-489F-B5D8-054CC2D17124}"/>
              </a:ext>
            </a:extLst>
          </p:cNvPr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ADB0150-623B-4C60-8701-C4F25E29A42F}" type="slidenum">
              <a:rPr lang="fr-FR" altLang="en-US"/>
              <a:pPr/>
              <a:t>‹#›</a:t>
            </a:fld>
            <a:endParaRPr lang="fr-FR" altLang="en-US"/>
          </a:p>
        </p:txBody>
      </p:sp>
    </p:spTree>
    <p:extLst>
      <p:ext uri="{BB962C8B-B14F-4D97-AF65-F5344CB8AC3E}">
        <p14:creationId xmlns:p14="http://schemas.microsoft.com/office/powerpoint/2010/main" val="3356991935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52500"/>
          </a:xfrm>
        </p:spPr>
        <p:txBody>
          <a:bodyPr/>
          <a:lstStyle>
            <a:lvl1pPr>
              <a:defRPr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279525"/>
            <a:ext cx="4040188" cy="5334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1812925"/>
            <a:ext cx="4040188" cy="32940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279525"/>
            <a:ext cx="4041775" cy="5334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1812925"/>
            <a:ext cx="4041775" cy="32940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Rectangle 3">
            <a:extLst>
              <a:ext uri="{FF2B5EF4-FFF2-40B4-BE49-F238E27FC236}">
                <a16:creationId xmlns:a16="http://schemas.microsoft.com/office/drawing/2014/main" id="{35F30B74-8367-4A27-A098-774060DE90D1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170BAFB7-3D6F-4562-9A0D-D0FE0C345080}"/>
              </a:ext>
            </a:extLst>
          </p:cNvPr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EEA8792-8605-4378-AD41-7129F790C366}" type="slidenum">
              <a:rPr lang="fr-FR" altLang="en-US"/>
              <a:pPr/>
              <a:t>‹#›</a:t>
            </a:fld>
            <a:endParaRPr lang="fr-FR" altLang="en-US"/>
          </a:p>
        </p:txBody>
      </p:sp>
    </p:spTree>
    <p:extLst>
      <p:ext uri="{BB962C8B-B14F-4D97-AF65-F5344CB8AC3E}">
        <p14:creationId xmlns:p14="http://schemas.microsoft.com/office/powerpoint/2010/main" val="1030878427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7072308D-5B00-4F02-BBA3-A972DEA7C963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60A6555A-C281-4949-9D51-A2D45CCA6F35}"/>
              </a:ext>
            </a:extLst>
          </p:cNvPr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0070BD8-391B-48FF-95D4-F07E4275FC2F}" type="slidenum">
              <a:rPr lang="fr-FR" altLang="en-US"/>
              <a:pPr/>
              <a:t>‹#›</a:t>
            </a:fld>
            <a:endParaRPr lang="fr-FR" altLang="en-US"/>
          </a:p>
        </p:txBody>
      </p:sp>
    </p:spTree>
    <p:extLst>
      <p:ext uri="{BB962C8B-B14F-4D97-AF65-F5344CB8AC3E}">
        <p14:creationId xmlns:p14="http://schemas.microsoft.com/office/powerpoint/2010/main" val="1554979245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>
            <a:extLst>
              <a:ext uri="{FF2B5EF4-FFF2-40B4-BE49-F238E27FC236}">
                <a16:creationId xmlns:a16="http://schemas.microsoft.com/office/drawing/2014/main" id="{7E888984-3B00-4699-B081-E97F4178E62E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13E46228-47E3-4CDF-8098-EFA6670E4C40}"/>
              </a:ext>
            </a:extLst>
          </p:cNvPr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8B4BD8F-7734-43C1-9AB5-0AFC7B633E14}" type="slidenum">
              <a:rPr lang="fr-FR" altLang="en-US"/>
              <a:pPr/>
              <a:t>‹#›</a:t>
            </a:fld>
            <a:endParaRPr lang="fr-FR" altLang="en-US"/>
          </a:p>
        </p:txBody>
      </p:sp>
    </p:spTree>
    <p:extLst>
      <p:ext uri="{BB962C8B-B14F-4D97-AF65-F5344CB8AC3E}">
        <p14:creationId xmlns:p14="http://schemas.microsoft.com/office/powerpoint/2010/main" val="3004079144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27013"/>
            <a:ext cx="3008313" cy="96996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27013"/>
            <a:ext cx="5111750" cy="487997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196975"/>
            <a:ext cx="3008313" cy="391001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115EAB13-9CCA-4AED-BF1A-5AFCF95D0F38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3F578CE-DF7F-4C05-87A6-C2660FD6AB85}"/>
              </a:ext>
            </a:extLst>
          </p:cNvPr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91CF3CF-5393-4F8E-8AC1-0AE0D20416D4}" type="slidenum">
              <a:rPr lang="fr-FR" altLang="en-US"/>
              <a:pPr/>
              <a:t>‹#›</a:t>
            </a:fld>
            <a:endParaRPr lang="fr-FR" altLang="en-US"/>
          </a:p>
        </p:txBody>
      </p:sp>
    </p:spTree>
    <p:extLst>
      <p:ext uri="{BB962C8B-B14F-4D97-AF65-F5344CB8AC3E}">
        <p14:creationId xmlns:p14="http://schemas.microsoft.com/office/powerpoint/2010/main" val="2348503765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002088"/>
            <a:ext cx="5486400" cy="4714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511175"/>
            <a:ext cx="5486400" cy="34290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4473575"/>
            <a:ext cx="5486400" cy="67151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9892E13E-653B-40FF-A3F4-AACD50E60251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0FF2EF8-E779-4BAB-A791-A712181B794A}"/>
              </a:ext>
            </a:extLst>
          </p:cNvPr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13802B0-5B55-42FA-90B9-7F82DDE36AD5}" type="slidenum">
              <a:rPr lang="fr-FR" altLang="en-US"/>
              <a:pPr/>
              <a:t>‹#›</a:t>
            </a:fld>
            <a:endParaRPr lang="fr-FR" altLang="en-US"/>
          </a:p>
        </p:txBody>
      </p:sp>
    </p:spTree>
    <p:extLst>
      <p:ext uri="{BB962C8B-B14F-4D97-AF65-F5344CB8AC3E}">
        <p14:creationId xmlns:p14="http://schemas.microsoft.com/office/powerpoint/2010/main" val="2817597169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80C139B9-5E0B-45C8-9800-D0D2A3B6EA10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9EF11B2E-ACC3-442A-92A4-0EB687D22059}"/>
              </a:ext>
            </a:extLst>
          </p:cNvPr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2233684-9B71-4DE8-BB85-5C1D68C285D8}" type="slidenum">
              <a:rPr lang="fr-FR" altLang="en-US"/>
              <a:pPr/>
              <a:t>‹#›</a:t>
            </a:fld>
            <a:endParaRPr lang="fr-FR" altLang="en-US"/>
          </a:p>
        </p:txBody>
      </p:sp>
    </p:spTree>
    <p:extLst>
      <p:ext uri="{BB962C8B-B14F-4D97-AF65-F5344CB8AC3E}">
        <p14:creationId xmlns:p14="http://schemas.microsoft.com/office/powerpoint/2010/main" val="2844851079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18288" y="228600"/>
            <a:ext cx="2052637" cy="4860925"/>
          </a:xfrm>
        </p:spPr>
        <p:txBody>
          <a:bodyPr vert="eaVert"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28600"/>
            <a:ext cx="6008688" cy="4860925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715CBB8C-56AC-43BD-886E-20534D30000A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C90123D5-E7FA-4765-8E00-42EDC837AA5A}"/>
              </a:ext>
            </a:extLst>
          </p:cNvPr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EF319D9-4AD7-43B0-8118-43C485BB5752}" type="slidenum">
              <a:rPr lang="fr-FR" altLang="en-US"/>
              <a:pPr/>
              <a:t>‹#›</a:t>
            </a:fld>
            <a:endParaRPr lang="fr-FR" altLang="en-US"/>
          </a:p>
        </p:txBody>
      </p:sp>
    </p:spTree>
    <p:extLst>
      <p:ext uri="{BB962C8B-B14F-4D97-AF65-F5344CB8AC3E}">
        <p14:creationId xmlns:p14="http://schemas.microsoft.com/office/powerpoint/2010/main" val="2743440272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1776413"/>
            <a:ext cx="7772400" cy="1225550"/>
          </a:xfrm>
        </p:spPr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240088"/>
            <a:ext cx="6400800" cy="14605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/>
              <a:t>Cliquez pour modifier le style des sous-titres du masque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FDCAE70E-8FAA-4EEA-9A09-A0AB481B3DF7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4371297E-81D2-4013-961D-70E1CF732DD6}"/>
              </a:ext>
            </a:extLst>
          </p:cNvPr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CB02167-71B5-439E-A1AE-1CE1F83080F0}" type="slidenum">
              <a:rPr lang="fr-FR" altLang="en-US"/>
              <a:pPr/>
              <a:t>‹#›</a:t>
            </a:fld>
            <a:endParaRPr lang="fr-FR" altLang="en-US"/>
          </a:p>
        </p:txBody>
      </p:sp>
    </p:spTree>
    <p:extLst>
      <p:ext uri="{BB962C8B-B14F-4D97-AF65-F5344CB8AC3E}">
        <p14:creationId xmlns:p14="http://schemas.microsoft.com/office/powerpoint/2010/main" val="35980321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002088"/>
            <a:ext cx="5486400" cy="4714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511175"/>
            <a:ext cx="5486400" cy="34290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4473575"/>
            <a:ext cx="5486400" cy="67151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3855603000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AFCE44CC-59B2-453C-90D3-A84A98CA8A23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76657D4-03CF-4B60-9BB1-35DECEBB5A71}"/>
              </a:ext>
            </a:extLst>
          </p:cNvPr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CEA97AC-182F-4B4A-95E1-4F76B13B919E}" type="slidenum">
              <a:rPr lang="fr-FR" altLang="en-US"/>
              <a:pPr/>
              <a:t>‹#›</a:t>
            </a:fld>
            <a:endParaRPr lang="fr-FR" altLang="en-US"/>
          </a:p>
        </p:txBody>
      </p:sp>
    </p:spTree>
    <p:extLst>
      <p:ext uri="{BB962C8B-B14F-4D97-AF65-F5344CB8AC3E}">
        <p14:creationId xmlns:p14="http://schemas.microsoft.com/office/powerpoint/2010/main" val="2137542475"/>
      </p:ext>
    </p:extLst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3673475"/>
            <a:ext cx="7772400" cy="1135063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422525"/>
            <a:ext cx="7772400" cy="125095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F10DB1D9-E9F6-42B3-AAEE-5CC9959B76DA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FA439B5-B9DF-481D-9E9F-A33C8DCD023E}"/>
              </a:ext>
            </a:extLst>
          </p:cNvPr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868E2F9-289B-4FD8-ABFB-33C6CCBC2692}" type="slidenum">
              <a:rPr lang="fr-FR" altLang="en-US"/>
              <a:pPr/>
              <a:t>‹#›</a:t>
            </a:fld>
            <a:endParaRPr lang="fr-FR" altLang="en-US"/>
          </a:p>
        </p:txBody>
      </p:sp>
    </p:spTree>
    <p:extLst>
      <p:ext uri="{BB962C8B-B14F-4D97-AF65-F5344CB8AC3E}">
        <p14:creationId xmlns:p14="http://schemas.microsoft.com/office/powerpoint/2010/main" val="4184404309"/>
      </p:ext>
    </p:extLst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333500"/>
            <a:ext cx="4030663" cy="37560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0263" y="1333500"/>
            <a:ext cx="4030662" cy="37560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D7E80734-061F-4422-9568-AA92FA6B3E78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B4CF04F-E0B1-4F04-8B83-390E780EDEC6}"/>
              </a:ext>
            </a:extLst>
          </p:cNvPr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7DF406C-697D-4876-98F2-DF44D3AD89AD}" type="slidenum">
              <a:rPr lang="fr-FR" altLang="en-US"/>
              <a:pPr/>
              <a:t>‹#›</a:t>
            </a:fld>
            <a:endParaRPr lang="fr-FR" altLang="en-US"/>
          </a:p>
        </p:txBody>
      </p:sp>
    </p:spTree>
    <p:extLst>
      <p:ext uri="{BB962C8B-B14F-4D97-AF65-F5344CB8AC3E}">
        <p14:creationId xmlns:p14="http://schemas.microsoft.com/office/powerpoint/2010/main" val="2176382862"/>
      </p:ext>
    </p:extLst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52500"/>
          </a:xfrm>
        </p:spPr>
        <p:txBody>
          <a:bodyPr/>
          <a:lstStyle>
            <a:lvl1pPr>
              <a:defRPr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279525"/>
            <a:ext cx="4040188" cy="5334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1812925"/>
            <a:ext cx="4040188" cy="32940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279525"/>
            <a:ext cx="4041775" cy="5334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1812925"/>
            <a:ext cx="4041775" cy="32940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Rectangle 3">
            <a:extLst>
              <a:ext uri="{FF2B5EF4-FFF2-40B4-BE49-F238E27FC236}">
                <a16:creationId xmlns:a16="http://schemas.microsoft.com/office/drawing/2014/main" id="{5B0510F5-ECFD-413A-8490-658E9EB1269F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E376F6FA-43E8-452A-8EB7-D80D0C0D65D1}"/>
              </a:ext>
            </a:extLst>
          </p:cNvPr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7EB97AE-0E83-4A19-B72C-E6F99BF56994}" type="slidenum">
              <a:rPr lang="fr-FR" altLang="en-US"/>
              <a:pPr/>
              <a:t>‹#›</a:t>
            </a:fld>
            <a:endParaRPr lang="fr-FR" altLang="en-US"/>
          </a:p>
        </p:txBody>
      </p:sp>
    </p:spTree>
    <p:extLst>
      <p:ext uri="{BB962C8B-B14F-4D97-AF65-F5344CB8AC3E}">
        <p14:creationId xmlns:p14="http://schemas.microsoft.com/office/powerpoint/2010/main" val="1136226282"/>
      </p:ext>
    </p:extLst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A67FE727-2983-4010-BBD3-47E9387B77DE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0177D9A6-F39B-4F84-BD63-138497CB805C}"/>
              </a:ext>
            </a:extLst>
          </p:cNvPr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917ACCA-4BEB-4A76-86CF-8E9846A2E355}" type="slidenum">
              <a:rPr lang="fr-FR" altLang="en-US"/>
              <a:pPr/>
              <a:t>‹#›</a:t>
            </a:fld>
            <a:endParaRPr lang="fr-FR" altLang="en-US"/>
          </a:p>
        </p:txBody>
      </p:sp>
    </p:spTree>
    <p:extLst>
      <p:ext uri="{BB962C8B-B14F-4D97-AF65-F5344CB8AC3E}">
        <p14:creationId xmlns:p14="http://schemas.microsoft.com/office/powerpoint/2010/main" val="4290796451"/>
      </p:ext>
    </p:extLst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>
            <a:extLst>
              <a:ext uri="{FF2B5EF4-FFF2-40B4-BE49-F238E27FC236}">
                <a16:creationId xmlns:a16="http://schemas.microsoft.com/office/drawing/2014/main" id="{DD13AF78-381C-4D04-9492-B6C439A3DE27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B3EE0BD9-E4ED-418B-A6E0-A89956FA8D93}"/>
              </a:ext>
            </a:extLst>
          </p:cNvPr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D188BE1-AAF1-4F2E-A975-960C4D1F2A37}" type="slidenum">
              <a:rPr lang="fr-FR" altLang="en-US"/>
              <a:pPr/>
              <a:t>‹#›</a:t>
            </a:fld>
            <a:endParaRPr lang="fr-FR" altLang="en-US"/>
          </a:p>
        </p:txBody>
      </p:sp>
    </p:spTree>
    <p:extLst>
      <p:ext uri="{BB962C8B-B14F-4D97-AF65-F5344CB8AC3E}">
        <p14:creationId xmlns:p14="http://schemas.microsoft.com/office/powerpoint/2010/main" val="2118840034"/>
      </p:ext>
    </p:extLst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27013"/>
            <a:ext cx="3008313" cy="96996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27013"/>
            <a:ext cx="5111750" cy="487997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196975"/>
            <a:ext cx="3008313" cy="391001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07437AB0-951B-469D-B5AD-9DE594643D92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28D54E4-767A-4679-8972-FE4B5D2074FC}"/>
              </a:ext>
            </a:extLst>
          </p:cNvPr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AFA532D-B645-4EC6-B379-4A3A466E03D9}" type="slidenum">
              <a:rPr lang="fr-FR" altLang="en-US"/>
              <a:pPr/>
              <a:t>‹#›</a:t>
            </a:fld>
            <a:endParaRPr lang="fr-FR" altLang="en-US"/>
          </a:p>
        </p:txBody>
      </p:sp>
    </p:spTree>
    <p:extLst>
      <p:ext uri="{BB962C8B-B14F-4D97-AF65-F5344CB8AC3E}">
        <p14:creationId xmlns:p14="http://schemas.microsoft.com/office/powerpoint/2010/main" val="2339340989"/>
      </p:ext>
    </p:extLst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002088"/>
            <a:ext cx="5486400" cy="4714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511175"/>
            <a:ext cx="5486400" cy="34290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4473575"/>
            <a:ext cx="5486400" cy="67151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A8B83CF7-DEFA-4D3D-A9E8-767E2F945416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DBDFD88-78BD-42E3-8F45-27FE65D4C3E8}"/>
              </a:ext>
            </a:extLst>
          </p:cNvPr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D03AB9C-03B9-4347-8F87-A35168C2FE39}" type="slidenum">
              <a:rPr lang="fr-FR" altLang="en-US"/>
              <a:pPr/>
              <a:t>‹#›</a:t>
            </a:fld>
            <a:endParaRPr lang="fr-FR" altLang="en-US"/>
          </a:p>
        </p:txBody>
      </p:sp>
    </p:spTree>
    <p:extLst>
      <p:ext uri="{BB962C8B-B14F-4D97-AF65-F5344CB8AC3E}">
        <p14:creationId xmlns:p14="http://schemas.microsoft.com/office/powerpoint/2010/main" val="1007545662"/>
      </p:ext>
    </p:extLst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1769A217-5073-4601-BA03-D66D7B54EE16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94CE614-820B-4F36-9D7E-FA6D7B8B67D2}"/>
              </a:ext>
            </a:extLst>
          </p:cNvPr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FA3BF88-93A5-4E6C-B045-4D9A1390C52F}" type="slidenum">
              <a:rPr lang="fr-FR" altLang="en-US"/>
              <a:pPr/>
              <a:t>‹#›</a:t>
            </a:fld>
            <a:endParaRPr lang="fr-FR" altLang="en-US"/>
          </a:p>
        </p:txBody>
      </p:sp>
    </p:spTree>
    <p:extLst>
      <p:ext uri="{BB962C8B-B14F-4D97-AF65-F5344CB8AC3E}">
        <p14:creationId xmlns:p14="http://schemas.microsoft.com/office/powerpoint/2010/main" val="1578771571"/>
      </p:ext>
    </p:extLst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18288" y="228600"/>
            <a:ext cx="2052637" cy="4860925"/>
          </a:xfrm>
        </p:spPr>
        <p:txBody>
          <a:bodyPr vert="eaVert"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28600"/>
            <a:ext cx="6008688" cy="4860925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6144DD1F-48ED-41DA-9784-2B4A8994FC07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677ED965-E555-44D4-B1C1-6D6C0420085F}"/>
              </a:ext>
            </a:extLst>
          </p:cNvPr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738E8E0-A5AD-49A2-A3A2-BC06DF113450}" type="slidenum">
              <a:rPr lang="fr-FR" altLang="en-US"/>
              <a:pPr/>
              <a:t>‹#›</a:t>
            </a:fld>
            <a:endParaRPr lang="fr-FR" altLang="en-US"/>
          </a:p>
        </p:txBody>
      </p:sp>
    </p:spTree>
    <p:extLst>
      <p:ext uri="{BB962C8B-B14F-4D97-AF65-F5344CB8AC3E}">
        <p14:creationId xmlns:p14="http://schemas.microsoft.com/office/powerpoint/2010/main" val="39265688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10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7.xml"/><Relationship Id="rId3" Type="http://schemas.openxmlformats.org/officeDocument/2006/relationships/slideLayout" Target="../slideLayouts/slideLayout102.xml"/><Relationship Id="rId7" Type="http://schemas.openxmlformats.org/officeDocument/2006/relationships/slideLayout" Target="../slideLayouts/slideLayout106.xml"/><Relationship Id="rId12" Type="http://schemas.openxmlformats.org/officeDocument/2006/relationships/theme" Target="../theme/theme10.xml"/><Relationship Id="rId2" Type="http://schemas.openxmlformats.org/officeDocument/2006/relationships/slideLayout" Target="../slideLayouts/slideLayout101.xml"/><Relationship Id="rId1" Type="http://schemas.openxmlformats.org/officeDocument/2006/relationships/slideLayout" Target="../slideLayouts/slideLayout100.xml"/><Relationship Id="rId6" Type="http://schemas.openxmlformats.org/officeDocument/2006/relationships/slideLayout" Target="../slideLayouts/slideLayout105.xml"/><Relationship Id="rId11" Type="http://schemas.openxmlformats.org/officeDocument/2006/relationships/slideLayout" Target="../slideLayouts/slideLayout110.xml"/><Relationship Id="rId5" Type="http://schemas.openxmlformats.org/officeDocument/2006/relationships/slideLayout" Target="../slideLayouts/slideLayout104.xml"/><Relationship Id="rId10" Type="http://schemas.openxmlformats.org/officeDocument/2006/relationships/slideLayout" Target="../slideLayouts/slideLayout109.xml"/><Relationship Id="rId4" Type="http://schemas.openxmlformats.org/officeDocument/2006/relationships/slideLayout" Target="../slideLayouts/slideLayout103.xml"/><Relationship Id="rId9" Type="http://schemas.openxmlformats.org/officeDocument/2006/relationships/slideLayout" Target="../slideLayouts/slideLayout108.xml"/></Relationships>
</file>

<file path=ppt/slideMasters/_rels/slideMaster1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8.xml"/><Relationship Id="rId3" Type="http://schemas.openxmlformats.org/officeDocument/2006/relationships/slideLayout" Target="../slideLayouts/slideLayout113.xml"/><Relationship Id="rId7" Type="http://schemas.openxmlformats.org/officeDocument/2006/relationships/slideLayout" Target="../slideLayouts/slideLayout117.xml"/><Relationship Id="rId12" Type="http://schemas.openxmlformats.org/officeDocument/2006/relationships/theme" Target="../theme/theme11.xml"/><Relationship Id="rId2" Type="http://schemas.openxmlformats.org/officeDocument/2006/relationships/slideLayout" Target="../slideLayouts/slideLayout112.xml"/><Relationship Id="rId1" Type="http://schemas.openxmlformats.org/officeDocument/2006/relationships/slideLayout" Target="../slideLayouts/slideLayout111.xml"/><Relationship Id="rId6" Type="http://schemas.openxmlformats.org/officeDocument/2006/relationships/slideLayout" Target="../slideLayouts/slideLayout116.xml"/><Relationship Id="rId11" Type="http://schemas.openxmlformats.org/officeDocument/2006/relationships/slideLayout" Target="../slideLayouts/slideLayout121.xml"/><Relationship Id="rId5" Type="http://schemas.openxmlformats.org/officeDocument/2006/relationships/slideLayout" Target="../slideLayouts/slideLayout115.xml"/><Relationship Id="rId10" Type="http://schemas.openxmlformats.org/officeDocument/2006/relationships/slideLayout" Target="../slideLayouts/slideLayout120.xml"/><Relationship Id="rId4" Type="http://schemas.openxmlformats.org/officeDocument/2006/relationships/slideLayout" Target="../slideLayouts/slideLayout114.xml"/><Relationship Id="rId9" Type="http://schemas.openxmlformats.org/officeDocument/2006/relationships/slideLayout" Target="../slideLayouts/slideLayout119.xml"/></Relationships>
</file>

<file path=ppt/slideMasters/_rels/slideMaster1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29.xml"/><Relationship Id="rId3" Type="http://schemas.openxmlformats.org/officeDocument/2006/relationships/slideLayout" Target="../slideLayouts/slideLayout124.xml"/><Relationship Id="rId7" Type="http://schemas.openxmlformats.org/officeDocument/2006/relationships/slideLayout" Target="../slideLayouts/slideLayout128.xml"/><Relationship Id="rId12" Type="http://schemas.openxmlformats.org/officeDocument/2006/relationships/theme" Target="../theme/theme12.xml"/><Relationship Id="rId2" Type="http://schemas.openxmlformats.org/officeDocument/2006/relationships/slideLayout" Target="../slideLayouts/slideLayout123.xml"/><Relationship Id="rId1" Type="http://schemas.openxmlformats.org/officeDocument/2006/relationships/slideLayout" Target="../slideLayouts/slideLayout122.xml"/><Relationship Id="rId6" Type="http://schemas.openxmlformats.org/officeDocument/2006/relationships/slideLayout" Target="../slideLayouts/slideLayout127.xml"/><Relationship Id="rId11" Type="http://schemas.openxmlformats.org/officeDocument/2006/relationships/slideLayout" Target="../slideLayouts/slideLayout132.xml"/><Relationship Id="rId5" Type="http://schemas.openxmlformats.org/officeDocument/2006/relationships/slideLayout" Target="../slideLayouts/slideLayout126.xml"/><Relationship Id="rId10" Type="http://schemas.openxmlformats.org/officeDocument/2006/relationships/slideLayout" Target="../slideLayouts/slideLayout131.xml"/><Relationship Id="rId4" Type="http://schemas.openxmlformats.org/officeDocument/2006/relationships/slideLayout" Target="../slideLayouts/slideLayout125.xml"/><Relationship Id="rId9" Type="http://schemas.openxmlformats.org/officeDocument/2006/relationships/slideLayout" Target="../slideLayouts/slideLayout130.xml"/></Relationships>
</file>

<file path=ppt/slideMasters/_rels/slideMaster1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40.xml"/><Relationship Id="rId3" Type="http://schemas.openxmlformats.org/officeDocument/2006/relationships/slideLayout" Target="../slideLayouts/slideLayout135.xml"/><Relationship Id="rId7" Type="http://schemas.openxmlformats.org/officeDocument/2006/relationships/slideLayout" Target="../slideLayouts/slideLayout139.xml"/><Relationship Id="rId12" Type="http://schemas.openxmlformats.org/officeDocument/2006/relationships/theme" Target="../theme/theme13.xml"/><Relationship Id="rId2" Type="http://schemas.openxmlformats.org/officeDocument/2006/relationships/slideLayout" Target="../slideLayouts/slideLayout134.xml"/><Relationship Id="rId1" Type="http://schemas.openxmlformats.org/officeDocument/2006/relationships/slideLayout" Target="../slideLayouts/slideLayout133.xml"/><Relationship Id="rId6" Type="http://schemas.openxmlformats.org/officeDocument/2006/relationships/slideLayout" Target="../slideLayouts/slideLayout138.xml"/><Relationship Id="rId11" Type="http://schemas.openxmlformats.org/officeDocument/2006/relationships/slideLayout" Target="../slideLayouts/slideLayout143.xml"/><Relationship Id="rId5" Type="http://schemas.openxmlformats.org/officeDocument/2006/relationships/slideLayout" Target="../slideLayouts/slideLayout137.xml"/><Relationship Id="rId10" Type="http://schemas.openxmlformats.org/officeDocument/2006/relationships/slideLayout" Target="../slideLayouts/slideLayout142.xml"/><Relationship Id="rId4" Type="http://schemas.openxmlformats.org/officeDocument/2006/relationships/slideLayout" Target="../slideLayouts/slideLayout136.xml"/><Relationship Id="rId9" Type="http://schemas.openxmlformats.org/officeDocument/2006/relationships/slideLayout" Target="../slideLayouts/slideLayout14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3.xml"/><Relationship Id="rId3" Type="http://schemas.openxmlformats.org/officeDocument/2006/relationships/slideLayout" Target="../slideLayouts/slideLayout58.xml"/><Relationship Id="rId7" Type="http://schemas.openxmlformats.org/officeDocument/2006/relationships/slideLayout" Target="../slideLayouts/slideLayout62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57.xml"/><Relationship Id="rId1" Type="http://schemas.openxmlformats.org/officeDocument/2006/relationships/slideLayout" Target="../slideLayouts/slideLayout56.xml"/><Relationship Id="rId6" Type="http://schemas.openxmlformats.org/officeDocument/2006/relationships/slideLayout" Target="../slideLayouts/slideLayout61.xml"/><Relationship Id="rId11" Type="http://schemas.openxmlformats.org/officeDocument/2006/relationships/slideLayout" Target="../slideLayouts/slideLayout66.xml"/><Relationship Id="rId5" Type="http://schemas.openxmlformats.org/officeDocument/2006/relationships/slideLayout" Target="../slideLayouts/slideLayout60.xml"/><Relationship Id="rId10" Type="http://schemas.openxmlformats.org/officeDocument/2006/relationships/slideLayout" Target="../slideLayouts/slideLayout65.xml"/><Relationship Id="rId4" Type="http://schemas.openxmlformats.org/officeDocument/2006/relationships/slideLayout" Target="../slideLayouts/slideLayout59.xml"/><Relationship Id="rId9" Type="http://schemas.openxmlformats.org/officeDocument/2006/relationships/slideLayout" Target="../slideLayouts/slideLayout64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4.xml"/><Relationship Id="rId3" Type="http://schemas.openxmlformats.org/officeDocument/2006/relationships/slideLayout" Target="../slideLayouts/slideLayout69.xml"/><Relationship Id="rId7" Type="http://schemas.openxmlformats.org/officeDocument/2006/relationships/slideLayout" Target="../slideLayouts/slideLayout73.xml"/><Relationship Id="rId12" Type="http://schemas.openxmlformats.org/officeDocument/2006/relationships/theme" Target="../theme/theme7.xml"/><Relationship Id="rId2" Type="http://schemas.openxmlformats.org/officeDocument/2006/relationships/slideLayout" Target="../slideLayouts/slideLayout68.xml"/><Relationship Id="rId1" Type="http://schemas.openxmlformats.org/officeDocument/2006/relationships/slideLayout" Target="../slideLayouts/slideLayout67.xml"/><Relationship Id="rId6" Type="http://schemas.openxmlformats.org/officeDocument/2006/relationships/slideLayout" Target="../slideLayouts/slideLayout72.xml"/><Relationship Id="rId11" Type="http://schemas.openxmlformats.org/officeDocument/2006/relationships/slideLayout" Target="../slideLayouts/slideLayout77.xml"/><Relationship Id="rId5" Type="http://schemas.openxmlformats.org/officeDocument/2006/relationships/slideLayout" Target="../slideLayouts/slideLayout71.xml"/><Relationship Id="rId10" Type="http://schemas.openxmlformats.org/officeDocument/2006/relationships/slideLayout" Target="../slideLayouts/slideLayout76.xml"/><Relationship Id="rId4" Type="http://schemas.openxmlformats.org/officeDocument/2006/relationships/slideLayout" Target="../slideLayouts/slideLayout70.xml"/><Relationship Id="rId9" Type="http://schemas.openxmlformats.org/officeDocument/2006/relationships/slideLayout" Target="../slideLayouts/slideLayout75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5.xml"/><Relationship Id="rId3" Type="http://schemas.openxmlformats.org/officeDocument/2006/relationships/slideLayout" Target="../slideLayouts/slideLayout80.xml"/><Relationship Id="rId7" Type="http://schemas.openxmlformats.org/officeDocument/2006/relationships/slideLayout" Target="../slideLayouts/slideLayout84.xml"/><Relationship Id="rId12" Type="http://schemas.openxmlformats.org/officeDocument/2006/relationships/theme" Target="../theme/theme8.xml"/><Relationship Id="rId2" Type="http://schemas.openxmlformats.org/officeDocument/2006/relationships/slideLayout" Target="../slideLayouts/slideLayout79.xml"/><Relationship Id="rId1" Type="http://schemas.openxmlformats.org/officeDocument/2006/relationships/slideLayout" Target="../slideLayouts/slideLayout78.xml"/><Relationship Id="rId6" Type="http://schemas.openxmlformats.org/officeDocument/2006/relationships/slideLayout" Target="../slideLayouts/slideLayout83.xml"/><Relationship Id="rId11" Type="http://schemas.openxmlformats.org/officeDocument/2006/relationships/slideLayout" Target="../slideLayouts/slideLayout88.xml"/><Relationship Id="rId5" Type="http://schemas.openxmlformats.org/officeDocument/2006/relationships/slideLayout" Target="../slideLayouts/slideLayout82.xml"/><Relationship Id="rId10" Type="http://schemas.openxmlformats.org/officeDocument/2006/relationships/slideLayout" Target="../slideLayouts/slideLayout87.xml"/><Relationship Id="rId4" Type="http://schemas.openxmlformats.org/officeDocument/2006/relationships/slideLayout" Target="../slideLayouts/slideLayout81.xml"/><Relationship Id="rId9" Type="http://schemas.openxmlformats.org/officeDocument/2006/relationships/slideLayout" Target="../slideLayouts/slideLayout86.xml"/></Relationships>
</file>

<file path=ppt/slideMasters/_rels/slideMaster9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6.xml"/><Relationship Id="rId3" Type="http://schemas.openxmlformats.org/officeDocument/2006/relationships/slideLayout" Target="../slideLayouts/slideLayout91.xml"/><Relationship Id="rId7" Type="http://schemas.openxmlformats.org/officeDocument/2006/relationships/slideLayout" Target="../slideLayouts/slideLayout95.xml"/><Relationship Id="rId12" Type="http://schemas.openxmlformats.org/officeDocument/2006/relationships/theme" Target="../theme/theme9.xml"/><Relationship Id="rId2" Type="http://schemas.openxmlformats.org/officeDocument/2006/relationships/slideLayout" Target="../slideLayouts/slideLayout90.xml"/><Relationship Id="rId1" Type="http://schemas.openxmlformats.org/officeDocument/2006/relationships/slideLayout" Target="../slideLayouts/slideLayout89.xml"/><Relationship Id="rId6" Type="http://schemas.openxmlformats.org/officeDocument/2006/relationships/slideLayout" Target="../slideLayouts/slideLayout94.xml"/><Relationship Id="rId11" Type="http://schemas.openxmlformats.org/officeDocument/2006/relationships/slideLayout" Target="../slideLayouts/slideLayout99.xml"/><Relationship Id="rId5" Type="http://schemas.openxmlformats.org/officeDocument/2006/relationships/slideLayout" Target="../slideLayouts/slideLayout93.xml"/><Relationship Id="rId10" Type="http://schemas.openxmlformats.org/officeDocument/2006/relationships/slideLayout" Target="../slideLayouts/slideLayout98.xml"/><Relationship Id="rId4" Type="http://schemas.openxmlformats.org/officeDocument/2006/relationships/slideLayout" Target="../slideLayouts/slideLayout92.xml"/><Relationship Id="rId9" Type="http://schemas.openxmlformats.org/officeDocument/2006/relationships/slideLayout" Target="../slideLayouts/slideLayout9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">
            <a:extLst>
              <a:ext uri="{FF2B5EF4-FFF2-40B4-BE49-F238E27FC236}">
                <a16:creationId xmlns:a16="http://schemas.microsoft.com/office/drawing/2014/main" id="{08D57B9A-E1B1-4E86-913E-D0567B6BF39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28600"/>
            <a:ext cx="8213725" cy="936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Cliquez pour éditer le format du texte-titre</a:t>
            </a:r>
          </a:p>
        </p:txBody>
      </p:sp>
      <p:sp>
        <p:nvSpPr>
          <p:cNvPr id="1027" name="Rectangle 2">
            <a:extLst>
              <a:ext uri="{FF2B5EF4-FFF2-40B4-BE49-F238E27FC236}">
                <a16:creationId xmlns:a16="http://schemas.microsoft.com/office/drawing/2014/main" id="{6452D700-4496-4913-903F-4D24C9F414A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333500"/>
            <a:ext cx="8213725" cy="3756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Cliquez pour éditer le format du plan de texte</a:t>
            </a:r>
          </a:p>
          <a:p>
            <a:pPr lvl="1"/>
            <a:r>
              <a:rPr lang="en-GB" altLang="en-US"/>
              <a:t>Second niveau de plan</a:t>
            </a:r>
          </a:p>
          <a:p>
            <a:pPr lvl="2"/>
            <a:r>
              <a:rPr lang="en-GB" altLang="en-US"/>
              <a:t>Troisième niveau de plan</a:t>
            </a:r>
          </a:p>
          <a:p>
            <a:pPr lvl="3"/>
            <a:r>
              <a:rPr lang="en-GB" altLang="en-US"/>
              <a:t>Quatrième niveau de plan</a:t>
            </a:r>
          </a:p>
          <a:p>
            <a:pPr lvl="4"/>
            <a:r>
              <a:rPr lang="en-GB" altLang="en-US"/>
              <a:t>Cinquième niveau de plan</a:t>
            </a:r>
          </a:p>
          <a:p>
            <a:pPr lvl="4"/>
            <a:r>
              <a:rPr lang="en-GB" altLang="en-US"/>
              <a:t>Sixième niveau de plan</a:t>
            </a:r>
          </a:p>
          <a:p>
            <a:pPr lvl="4"/>
            <a:r>
              <a:rPr lang="en-GB" altLang="en-US"/>
              <a:t>Septième niveau de plan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FFFFFF"/>
          </a:solidFill>
          <a:latin typeface="+mj-lt"/>
          <a:ea typeface="+mj-ea"/>
          <a:cs typeface="+mj-cs"/>
        </a:defRPr>
      </a:lvl1pPr>
      <a:lvl2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FFFFFF"/>
          </a:solidFill>
          <a:latin typeface="Calibri" pitchFamily="32" charset="0"/>
          <a:ea typeface="Microsoft YaHei" charset="-122"/>
        </a:defRPr>
      </a:lvl2pPr>
      <a:lvl3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FFFFFF"/>
          </a:solidFill>
          <a:latin typeface="Calibri" pitchFamily="32" charset="0"/>
          <a:ea typeface="Microsoft YaHei" charset="-122"/>
        </a:defRPr>
      </a:lvl3pPr>
      <a:lvl4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FFFFFF"/>
          </a:solidFill>
          <a:latin typeface="Calibri" pitchFamily="32" charset="0"/>
          <a:ea typeface="Microsoft YaHei" charset="-122"/>
        </a:defRPr>
      </a:lvl4pPr>
      <a:lvl5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FFFFFF"/>
          </a:solidFill>
          <a:latin typeface="Calibri" pitchFamily="32" charset="0"/>
          <a:ea typeface="Microsoft YaHei" charset="-122"/>
        </a:defRPr>
      </a:lvl5pPr>
      <a:lvl6pPr marL="25146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FFFFFF"/>
          </a:solidFill>
          <a:latin typeface="Calibri" pitchFamily="32" charset="0"/>
          <a:ea typeface="Microsoft YaHei" charset="-122"/>
        </a:defRPr>
      </a:lvl6pPr>
      <a:lvl7pPr marL="29718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FFFFFF"/>
          </a:solidFill>
          <a:latin typeface="Calibri" pitchFamily="32" charset="0"/>
          <a:ea typeface="Microsoft YaHei" charset="-122"/>
        </a:defRPr>
      </a:lvl7pPr>
      <a:lvl8pPr marL="34290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FFFFFF"/>
          </a:solidFill>
          <a:latin typeface="Calibri" pitchFamily="32" charset="0"/>
          <a:ea typeface="Microsoft YaHei" charset="-122"/>
        </a:defRPr>
      </a:lvl8pPr>
      <a:lvl9pPr marL="38862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FFFFFF"/>
          </a:solidFill>
          <a:latin typeface="Calibri" pitchFamily="32" charset="0"/>
          <a:ea typeface="Microsoft YaHei" charset="-122"/>
        </a:defRPr>
      </a:lvl9pPr>
    </p:titleStyle>
    <p:bodyStyle>
      <a:lvl1pPr marL="342900" indent="-342900" algn="l" defTabSz="449263" rtl="0" eaLnBrk="0" fontAlgn="base" hangingPunct="0">
        <a:spcBef>
          <a:spcPts val="8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3200">
          <a:solidFill>
            <a:srgbClr val="FFFFFF"/>
          </a:solidFill>
          <a:latin typeface="+mn-lt"/>
          <a:ea typeface="+mn-ea"/>
          <a:cs typeface="+mn-cs"/>
        </a:defRPr>
      </a:lvl1pPr>
      <a:lvl2pPr marL="742950" indent="-285750" algn="l" defTabSz="449263" rtl="0" eaLnBrk="0" fontAlgn="base" hangingPunct="0">
        <a:spcBef>
          <a:spcPts val="7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800">
          <a:solidFill>
            <a:srgbClr val="FFFFFF"/>
          </a:solidFill>
          <a:latin typeface="+mn-lt"/>
          <a:ea typeface="+mn-ea"/>
        </a:defRPr>
      </a:lvl2pPr>
      <a:lvl3pPr marL="11430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400">
          <a:solidFill>
            <a:srgbClr val="FFFFFF"/>
          </a:solidFill>
          <a:latin typeface="+mn-lt"/>
          <a:ea typeface="+mn-ea"/>
        </a:defRPr>
      </a:lvl3pPr>
      <a:lvl4pPr marL="16002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000">
          <a:solidFill>
            <a:srgbClr val="FFFFFF"/>
          </a:solidFill>
          <a:latin typeface="+mn-lt"/>
          <a:ea typeface="+mn-ea"/>
        </a:defRPr>
      </a:lvl4pPr>
      <a:lvl5pPr marL="20574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000">
          <a:solidFill>
            <a:srgbClr val="FFFFFF"/>
          </a:solidFill>
          <a:latin typeface="+mn-lt"/>
          <a:ea typeface="+mn-ea"/>
        </a:defRPr>
      </a:lvl5pPr>
      <a:lvl6pPr marL="25146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FFFFFF"/>
          </a:solidFill>
          <a:latin typeface="+mn-lt"/>
          <a:ea typeface="+mn-ea"/>
        </a:defRPr>
      </a:lvl6pPr>
      <a:lvl7pPr marL="29718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FFFFFF"/>
          </a:solidFill>
          <a:latin typeface="+mn-lt"/>
          <a:ea typeface="+mn-ea"/>
        </a:defRPr>
      </a:lvl7pPr>
      <a:lvl8pPr marL="34290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FFFFFF"/>
          </a:solidFill>
          <a:latin typeface="+mn-lt"/>
          <a:ea typeface="+mn-ea"/>
        </a:defRPr>
      </a:lvl8pPr>
      <a:lvl9pPr marL="38862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FFFFFF"/>
          </a:solidFill>
          <a:latin typeface="+mn-lt"/>
          <a:ea typeface="+mn-ea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1">
            <a:extLst>
              <a:ext uri="{FF2B5EF4-FFF2-40B4-BE49-F238E27FC236}">
                <a16:creationId xmlns:a16="http://schemas.microsoft.com/office/drawing/2014/main" id="{22B92848-40D4-43BF-AC58-1E13E0FDC8D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28600"/>
            <a:ext cx="8213725" cy="936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Cliquez pour éditer le format du texte-titre</a:t>
            </a:r>
          </a:p>
        </p:txBody>
      </p:sp>
      <p:sp>
        <p:nvSpPr>
          <p:cNvPr id="10243" name="Rectangle 2">
            <a:extLst>
              <a:ext uri="{FF2B5EF4-FFF2-40B4-BE49-F238E27FC236}">
                <a16:creationId xmlns:a16="http://schemas.microsoft.com/office/drawing/2014/main" id="{306D0BAD-2840-4F54-847A-7DA86B6AF79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333500"/>
            <a:ext cx="8213725" cy="3756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Cliquez pour éditer le format du plan de texte</a:t>
            </a:r>
          </a:p>
          <a:p>
            <a:pPr lvl="1"/>
            <a:r>
              <a:rPr lang="en-GB" altLang="en-US"/>
              <a:t>Second niveau de plan</a:t>
            </a:r>
          </a:p>
          <a:p>
            <a:pPr lvl="2"/>
            <a:r>
              <a:rPr lang="en-GB" altLang="en-US"/>
              <a:t>Troisième niveau de plan</a:t>
            </a:r>
          </a:p>
          <a:p>
            <a:pPr lvl="3"/>
            <a:r>
              <a:rPr lang="en-GB" altLang="en-US"/>
              <a:t>Quatrième niveau de plan</a:t>
            </a:r>
          </a:p>
          <a:p>
            <a:pPr lvl="4"/>
            <a:r>
              <a:rPr lang="en-GB" altLang="en-US"/>
              <a:t>Cinquième niveau de plan</a:t>
            </a:r>
          </a:p>
          <a:p>
            <a:pPr lvl="4"/>
            <a:r>
              <a:rPr lang="en-GB" altLang="en-US"/>
              <a:t>Sixième niveau de plan</a:t>
            </a:r>
          </a:p>
          <a:p>
            <a:pPr lvl="4"/>
            <a:r>
              <a:rPr lang="en-GB" altLang="en-US"/>
              <a:t>Septième niveau de plan</a:t>
            </a:r>
          </a:p>
        </p:txBody>
      </p:sp>
      <p:sp>
        <p:nvSpPr>
          <p:cNvPr id="2" name="Rectangle 3">
            <a:extLst>
              <a:ext uri="{FF2B5EF4-FFF2-40B4-BE49-F238E27FC236}">
                <a16:creationId xmlns:a16="http://schemas.microsoft.com/office/drawing/2014/main" id="{181FBFF1-EFA4-4F6F-8088-08A59B266B34}"/>
              </a:ext>
            </a:extLst>
          </p:cNvPr>
          <p:cNvSpPr>
            <a:spLocks noGrp="1" noChangeArrowheads="1"/>
          </p:cNvSpPr>
          <p:nvPr>
            <p:ph type="dt"/>
          </p:nvPr>
        </p:nvSpPr>
        <p:spPr bwMode="auto">
          <a:xfrm>
            <a:off x="457200" y="5297488"/>
            <a:ext cx="2117725" cy="288925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>
              <a:buClrTx/>
              <a:buSzPct val="45000"/>
              <a:buFontTx/>
              <a:buNone/>
              <a:defRPr sz="2400" smtClean="0">
                <a:solidFill>
                  <a:srgbClr val="FFFFFF"/>
                </a:solidFill>
                <a:latin typeface="Times New Roman" pitchFamily="16" charset="0"/>
                <a:ea typeface="Microsoft YaHei" charset="-122"/>
                <a:cs typeface="Segoe UI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0244" name="Text Box 4">
            <a:extLst>
              <a:ext uri="{FF2B5EF4-FFF2-40B4-BE49-F238E27FC236}">
                <a16:creationId xmlns:a16="http://schemas.microsoft.com/office/drawing/2014/main" id="{41D1E5CB-BFD5-4A11-8837-631A94FE150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24200" y="5297488"/>
            <a:ext cx="2895600" cy="304800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buFont typeface="Times New Roman" pitchFamily="16" charset="0"/>
              <a:buNone/>
              <a:defRPr/>
            </a:pPr>
            <a:endParaRPr lang="fr-FR">
              <a:latin typeface="Calibri" pitchFamily="32" charset="0"/>
              <a:ea typeface="+mn-ea"/>
              <a:cs typeface="Arial" charset="0"/>
            </a:endParaRPr>
          </a:p>
        </p:txBody>
      </p:sp>
      <p:sp>
        <p:nvSpPr>
          <p:cNvPr id="10245" name="Rectangle 5">
            <a:extLst>
              <a:ext uri="{FF2B5EF4-FFF2-40B4-BE49-F238E27FC236}">
                <a16:creationId xmlns:a16="http://schemas.microsoft.com/office/drawing/2014/main" id="{83255E26-1A9E-4FAE-8FE1-369BDF3B36D8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5297488"/>
            <a:ext cx="2117725" cy="288925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>
              <a:buClrTx/>
              <a:buSzPct val="45000"/>
              <a:buFontTx/>
              <a:buNone/>
              <a:defRPr sz="2400">
                <a:solidFill>
                  <a:srgbClr val="FFFFFF"/>
                </a:solidFill>
                <a:latin typeface="Times New Roman" panose="02020603050405020304" pitchFamily="18" charset="0"/>
                <a:cs typeface="Segoe UI" panose="020B0502040204020203" pitchFamily="34" charset="0"/>
              </a:defRPr>
            </a:lvl1pPr>
          </a:lstStyle>
          <a:p>
            <a:fld id="{BD1D4060-E9B3-4388-8B6E-459CD0AC8E57}" type="slidenum">
              <a:rPr lang="fr-FR" altLang="en-US"/>
              <a:pPr/>
              <a:t>‹#›</a:t>
            </a:fld>
            <a:endParaRPr lang="fr-F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0" r:id="rId1"/>
    <p:sldLayoutId id="2147483761" r:id="rId2"/>
    <p:sldLayoutId id="2147483762" r:id="rId3"/>
    <p:sldLayoutId id="2147483763" r:id="rId4"/>
    <p:sldLayoutId id="2147483764" r:id="rId5"/>
    <p:sldLayoutId id="2147483765" r:id="rId6"/>
    <p:sldLayoutId id="2147483766" r:id="rId7"/>
    <p:sldLayoutId id="2147483767" r:id="rId8"/>
    <p:sldLayoutId id="2147483768" r:id="rId9"/>
    <p:sldLayoutId id="2147483769" r:id="rId10"/>
    <p:sldLayoutId id="2147483770" r:id="rId11"/>
  </p:sldLayoutIdLst>
  <p:txStyles>
    <p:titleStyle>
      <a:lvl1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FFFFFF"/>
          </a:solidFill>
          <a:latin typeface="+mj-lt"/>
          <a:ea typeface="+mj-ea"/>
          <a:cs typeface="+mj-cs"/>
        </a:defRPr>
      </a:lvl1pPr>
      <a:lvl2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FFFFFF"/>
          </a:solidFill>
          <a:latin typeface="Calibri" pitchFamily="32" charset="0"/>
          <a:ea typeface="Microsoft YaHei" charset="-122"/>
        </a:defRPr>
      </a:lvl2pPr>
      <a:lvl3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FFFFFF"/>
          </a:solidFill>
          <a:latin typeface="Calibri" pitchFamily="32" charset="0"/>
          <a:ea typeface="Microsoft YaHei" charset="-122"/>
        </a:defRPr>
      </a:lvl3pPr>
      <a:lvl4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FFFFFF"/>
          </a:solidFill>
          <a:latin typeface="Calibri" pitchFamily="32" charset="0"/>
          <a:ea typeface="Microsoft YaHei" charset="-122"/>
        </a:defRPr>
      </a:lvl4pPr>
      <a:lvl5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FFFFFF"/>
          </a:solidFill>
          <a:latin typeface="Calibri" pitchFamily="32" charset="0"/>
          <a:ea typeface="Microsoft YaHei" charset="-122"/>
        </a:defRPr>
      </a:lvl5pPr>
      <a:lvl6pPr marL="25146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FFFFFF"/>
          </a:solidFill>
          <a:latin typeface="Calibri" pitchFamily="32" charset="0"/>
          <a:ea typeface="Microsoft YaHei" charset="-122"/>
        </a:defRPr>
      </a:lvl6pPr>
      <a:lvl7pPr marL="29718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FFFFFF"/>
          </a:solidFill>
          <a:latin typeface="Calibri" pitchFamily="32" charset="0"/>
          <a:ea typeface="Microsoft YaHei" charset="-122"/>
        </a:defRPr>
      </a:lvl7pPr>
      <a:lvl8pPr marL="34290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FFFFFF"/>
          </a:solidFill>
          <a:latin typeface="Calibri" pitchFamily="32" charset="0"/>
          <a:ea typeface="Microsoft YaHei" charset="-122"/>
        </a:defRPr>
      </a:lvl8pPr>
      <a:lvl9pPr marL="38862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FFFFFF"/>
          </a:solidFill>
          <a:latin typeface="Calibri" pitchFamily="32" charset="0"/>
          <a:ea typeface="Microsoft YaHei" charset="-122"/>
        </a:defRPr>
      </a:lvl9pPr>
    </p:titleStyle>
    <p:bodyStyle>
      <a:lvl1pPr marL="342900" indent="-342900" algn="l" defTabSz="449263" rtl="0" eaLnBrk="0" fontAlgn="base" hangingPunct="0">
        <a:spcBef>
          <a:spcPts val="8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3200">
          <a:solidFill>
            <a:srgbClr val="FFFFFF"/>
          </a:solidFill>
          <a:latin typeface="+mn-lt"/>
          <a:ea typeface="+mn-ea"/>
          <a:cs typeface="+mn-cs"/>
        </a:defRPr>
      </a:lvl1pPr>
      <a:lvl2pPr marL="742950" indent="-285750" algn="l" defTabSz="449263" rtl="0" eaLnBrk="0" fontAlgn="base" hangingPunct="0">
        <a:spcBef>
          <a:spcPts val="7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800">
          <a:solidFill>
            <a:srgbClr val="FFFFFF"/>
          </a:solidFill>
          <a:latin typeface="+mn-lt"/>
          <a:ea typeface="+mn-ea"/>
        </a:defRPr>
      </a:lvl2pPr>
      <a:lvl3pPr marL="11430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400">
          <a:solidFill>
            <a:srgbClr val="FFFFFF"/>
          </a:solidFill>
          <a:latin typeface="+mn-lt"/>
          <a:ea typeface="+mn-ea"/>
        </a:defRPr>
      </a:lvl3pPr>
      <a:lvl4pPr marL="16002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000">
          <a:solidFill>
            <a:srgbClr val="FFFFFF"/>
          </a:solidFill>
          <a:latin typeface="+mn-lt"/>
          <a:ea typeface="+mn-ea"/>
        </a:defRPr>
      </a:lvl4pPr>
      <a:lvl5pPr marL="20574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000">
          <a:solidFill>
            <a:srgbClr val="FFFFFF"/>
          </a:solidFill>
          <a:latin typeface="+mn-lt"/>
          <a:ea typeface="+mn-ea"/>
        </a:defRPr>
      </a:lvl5pPr>
      <a:lvl6pPr marL="25146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FFFFFF"/>
          </a:solidFill>
          <a:latin typeface="+mn-lt"/>
          <a:ea typeface="+mn-ea"/>
        </a:defRPr>
      </a:lvl6pPr>
      <a:lvl7pPr marL="29718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FFFFFF"/>
          </a:solidFill>
          <a:latin typeface="+mn-lt"/>
          <a:ea typeface="+mn-ea"/>
        </a:defRPr>
      </a:lvl7pPr>
      <a:lvl8pPr marL="34290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FFFFFF"/>
          </a:solidFill>
          <a:latin typeface="+mn-lt"/>
          <a:ea typeface="+mn-ea"/>
        </a:defRPr>
      </a:lvl8pPr>
      <a:lvl9pPr marL="38862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FFFFFF"/>
          </a:solidFill>
          <a:latin typeface="+mn-lt"/>
          <a:ea typeface="+mn-ea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">
            <a:extLst>
              <a:ext uri="{FF2B5EF4-FFF2-40B4-BE49-F238E27FC236}">
                <a16:creationId xmlns:a16="http://schemas.microsoft.com/office/drawing/2014/main" id="{14D8C9B3-FBA0-4964-B2F8-8C1826825E5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28600"/>
            <a:ext cx="8213725" cy="936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Cliquez pour éditer le format du texte-titre</a:t>
            </a:r>
          </a:p>
        </p:txBody>
      </p:sp>
      <p:sp>
        <p:nvSpPr>
          <p:cNvPr id="11267" name="Rectangle 2">
            <a:extLst>
              <a:ext uri="{FF2B5EF4-FFF2-40B4-BE49-F238E27FC236}">
                <a16:creationId xmlns:a16="http://schemas.microsoft.com/office/drawing/2014/main" id="{AA29F0C5-10EF-4ADC-B45D-0C8610A325B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333500"/>
            <a:ext cx="8213725" cy="3756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Cliquez pour éditer le format du plan de texte</a:t>
            </a:r>
          </a:p>
          <a:p>
            <a:pPr lvl="1"/>
            <a:r>
              <a:rPr lang="en-GB" altLang="en-US"/>
              <a:t>Second niveau de plan</a:t>
            </a:r>
          </a:p>
          <a:p>
            <a:pPr lvl="2"/>
            <a:r>
              <a:rPr lang="en-GB" altLang="en-US"/>
              <a:t>Troisième niveau de plan</a:t>
            </a:r>
          </a:p>
          <a:p>
            <a:pPr lvl="3"/>
            <a:r>
              <a:rPr lang="en-GB" altLang="en-US"/>
              <a:t>Quatrième niveau de plan</a:t>
            </a:r>
          </a:p>
          <a:p>
            <a:pPr lvl="4"/>
            <a:r>
              <a:rPr lang="en-GB" altLang="en-US"/>
              <a:t>Cinquième niveau de plan</a:t>
            </a:r>
          </a:p>
          <a:p>
            <a:pPr lvl="4"/>
            <a:r>
              <a:rPr lang="en-GB" altLang="en-US"/>
              <a:t>Sixième niveau de plan</a:t>
            </a:r>
          </a:p>
          <a:p>
            <a:pPr lvl="4"/>
            <a:r>
              <a:rPr lang="en-GB" altLang="en-US"/>
              <a:t>Septième niveau de plan</a:t>
            </a:r>
          </a:p>
        </p:txBody>
      </p:sp>
      <p:sp>
        <p:nvSpPr>
          <p:cNvPr id="2" name="Rectangle 3">
            <a:extLst>
              <a:ext uri="{FF2B5EF4-FFF2-40B4-BE49-F238E27FC236}">
                <a16:creationId xmlns:a16="http://schemas.microsoft.com/office/drawing/2014/main" id="{25E0F2B1-C00C-4D7E-887F-C4C4B83132E1}"/>
              </a:ext>
            </a:extLst>
          </p:cNvPr>
          <p:cNvSpPr>
            <a:spLocks noGrp="1" noChangeArrowheads="1"/>
          </p:cNvSpPr>
          <p:nvPr>
            <p:ph type="dt"/>
          </p:nvPr>
        </p:nvSpPr>
        <p:spPr bwMode="auto">
          <a:xfrm>
            <a:off x="457200" y="5297488"/>
            <a:ext cx="2117725" cy="288925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>
              <a:buClrTx/>
              <a:buSzPct val="45000"/>
              <a:buFontTx/>
              <a:buNone/>
              <a:defRPr sz="2400" smtClean="0">
                <a:solidFill>
                  <a:srgbClr val="FFFFFF"/>
                </a:solidFill>
                <a:latin typeface="Times New Roman" pitchFamily="16" charset="0"/>
                <a:ea typeface="Microsoft YaHei" charset="-122"/>
                <a:cs typeface="Segoe UI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1268" name="Text Box 4">
            <a:extLst>
              <a:ext uri="{FF2B5EF4-FFF2-40B4-BE49-F238E27FC236}">
                <a16:creationId xmlns:a16="http://schemas.microsoft.com/office/drawing/2014/main" id="{31754C90-ED23-4BE2-B522-6CD07D03EC5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24200" y="5297488"/>
            <a:ext cx="2895600" cy="304800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buFont typeface="Times New Roman" pitchFamily="16" charset="0"/>
              <a:buNone/>
              <a:defRPr/>
            </a:pPr>
            <a:endParaRPr lang="fr-FR">
              <a:latin typeface="Calibri" pitchFamily="32" charset="0"/>
              <a:ea typeface="+mn-ea"/>
              <a:cs typeface="Arial" charset="0"/>
            </a:endParaRPr>
          </a:p>
        </p:txBody>
      </p:sp>
      <p:sp>
        <p:nvSpPr>
          <p:cNvPr id="11269" name="Rectangle 5">
            <a:extLst>
              <a:ext uri="{FF2B5EF4-FFF2-40B4-BE49-F238E27FC236}">
                <a16:creationId xmlns:a16="http://schemas.microsoft.com/office/drawing/2014/main" id="{8C7C1FF8-C2F5-414B-BF87-FE4ADDE5B5CC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5297488"/>
            <a:ext cx="2117725" cy="288925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>
              <a:buClrTx/>
              <a:buSzPct val="45000"/>
              <a:buFontTx/>
              <a:buNone/>
              <a:defRPr sz="2400">
                <a:solidFill>
                  <a:srgbClr val="FFFFFF"/>
                </a:solidFill>
                <a:latin typeface="Times New Roman" panose="02020603050405020304" pitchFamily="18" charset="0"/>
                <a:cs typeface="Segoe UI" panose="020B0502040204020203" pitchFamily="34" charset="0"/>
              </a:defRPr>
            </a:lvl1pPr>
          </a:lstStyle>
          <a:p>
            <a:fld id="{654CEB8B-9254-4B65-9FEB-2B956E4E9FD1}" type="slidenum">
              <a:rPr lang="fr-FR" altLang="en-US"/>
              <a:pPr/>
              <a:t>‹#›</a:t>
            </a:fld>
            <a:endParaRPr lang="fr-F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71" r:id="rId1"/>
    <p:sldLayoutId id="2147483772" r:id="rId2"/>
    <p:sldLayoutId id="2147483773" r:id="rId3"/>
    <p:sldLayoutId id="2147483774" r:id="rId4"/>
    <p:sldLayoutId id="2147483775" r:id="rId5"/>
    <p:sldLayoutId id="2147483776" r:id="rId6"/>
    <p:sldLayoutId id="2147483777" r:id="rId7"/>
    <p:sldLayoutId id="2147483778" r:id="rId8"/>
    <p:sldLayoutId id="2147483779" r:id="rId9"/>
    <p:sldLayoutId id="2147483780" r:id="rId10"/>
    <p:sldLayoutId id="2147483781" r:id="rId11"/>
  </p:sldLayoutIdLst>
  <p:txStyles>
    <p:titleStyle>
      <a:lvl1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FFFFFF"/>
          </a:solidFill>
          <a:latin typeface="+mj-lt"/>
          <a:ea typeface="+mj-ea"/>
          <a:cs typeface="+mj-cs"/>
        </a:defRPr>
      </a:lvl1pPr>
      <a:lvl2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FFFFFF"/>
          </a:solidFill>
          <a:latin typeface="Calibri" pitchFamily="32" charset="0"/>
          <a:ea typeface="Microsoft YaHei" charset="-122"/>
        </a:defRPr>
      </a:lvl2pPr>
      <a:lvl3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FFFFFF"/>
          </a:solidFill>
          <a:latin typeface="Calibri" pitchFamily="32" charset="0"/>
          <a:ea typeface="Microsoft YaHei" charset="-122"/>
        </a:defRPr>
      </a:lvl3pPr>
      <a:lvl4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FFFFFF"/>
          </a:solidFill>
          <a:latin typeface="Calibri" pitchFamily="32" charset="0"/>
          <a:ea typeface="Microsoft YaHei" charset="-122"/>
        </a:defRPr>
      </a:lvl4pPr>
      <a:lvl5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FFFFFF"/>
          </a:solidFill>
          <a:latin typeface="Calibri" pitchFamily="32" charset="0"/>
          <a:ea typeface="Microsoft YaHei" charset="-122"/>
        </a:defRPr>
      </a:lvl5pPr>
      <a:lvl6pPr marL="25146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FFFFFF"/>
          </a:solidFill>
          <a:latin typeface="Calibri" pitchFamily="32" charset="0"/>
          <a:ea typeface="Microsoft YaHei" charset="-122"/>
        </a:defRPr>
      </a:lvl6pPr>
      <a:lvl7pPr marL="29718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FFFFFF"/>
          </a:solidFill>
          <a:latin typeface="Calibri" pitchFamily="32" charset="0"/>
          <a:ea typeface="Microsoft YaHei" charset="-122"/>
        </a:defRPr>
      </a:lvl7pPr>
      <a:lvl8pPr marL="34290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FFFFFF"/>
          </a:solidFill>
          <a:latin typeface="Calibri" pitchFamily="32" charset="0"/>
          <a:ea typeface="Microsoft YaHei" charset="-122"/>
        </a:defRPr>
      </a:lvl8pPr>
      <a:lvl9pPr marL="38862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FFFFFF"/>
          </a:solidFill>
          <a:latin typeface="Calibri" pitchFamily="32" charset="0"/>
          <a:ea typeface="Microsoft YaHei" charset="-122"/>
        </a:defRPr>
      </a:lvl9pPr>
    </p:titleStyle>
    <p:bodyStyle>
      <a:lvl1pPr marL="342900" indent="-342900" algn="l" defTabSz="449263" rtl="0" eaLnBrk="0" fontAlgn="base" hangingPunct="0">
        <a:spcBef>
          <a:spcPts val="8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3200">
          <a:solidFill>
            <a:srgbClr val="FFFFFF"/>
          </a:solidFill>
          <a:latin typeface="+mn-lt"/>
          <a:ea typeface="+mn-ea"/>
          <a:cs typeface="+mn-cs"/>
        </a:defRPr>
      </a:lvl1pPr>
      <a:lvl2pPr marL="742950" indent="-285750" algn="l" defTabSz="449263" rtl="0" eaLnBrk="0" fontAlgn="base" hangingPunct="0">
        <a:spcBef>
          <a:spcPts val="7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800">
          <a:solidFill>
            <a:srgbClr val="FFFFFF"/>
          </a:solidFill>
          <a:latin typeface="+mn-lt"/>
          <a:ea typeface="+mn-ea"/>
        </a:defRPr>
      </a:lvl2pPr>
      <a:lvl3pPr marL="11430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400">
          <a:solidFill>
            <a:srgbClr val="FFFFFF"/>
          </a:solidFill>
          <a:latin typeface="+mn-lt"/>
          <a:ea typeface="+mn-ea"/>
        </a:defRPr>
      </a:lvl3pPr>
      <a:lvl4pPr marL="16002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000">
          <a:solidFill>
            <a:srgbClr val="FFFFFF"/>
          </a:solidFill>
          <a:latin typeface="+mn-lt"/>
          <a:ea typeface="+mn-ea"/>
        </a:defRPr>
      </a:lvl4pPr>
      <a:lvl5pPr marL="20574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000">
          <a:solidFill>
            <a:srgbClr val="FFFFFF"/>
          </a:solidFill>
          <a:latin typeface="+mn-lt"/>
          <a:ea typeface="+mn-ea"/>
        </a:defRPr>
      </a:lvl5pPr>
      <a:lvl6pPr marL="25146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FFFFFF"/>
          </a:solidFill>
          <a:latin typeface="+mn-lt"/>
          <a:ea typeface="+mn-ea"/>
        </a:defRPr>
      </a:lvl6pPr>
      <a:lvl7pPr marL="29718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FFFFFF"/>
          </a:solidFill>
          <a:latin typeface="+mn-lt"/>
          <a:ea typeface="+mn-ea"/>
        </a:defRPr>
      </a:lvl7pPr>
      <a:lvl8pPr marL="34290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FFFFFF"/>
          </a:solidFill>
          <a:latin typeface="+mn-lt"/>
          <a:ea typeface="+mn-ea"/>
        </a:defRPr>
      </a:lvl8pPr>
      <a:lvl9pPr marL="38862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FFFFFF"/>
          </a:solidFill>
          <a:latin typeface="+mn-lt"/>
          <a:ea typeface="+mn-ea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1">
            <a:extLst>
              <a:ext uri="{FF2B5EF4-FFF2-40B4-BE49-F238E27FC236}">
                <a16:creationId xmlns:a16="http://schemas.microsoft.com/office/drawing/2014/main" id="{D267EC9F-32E5-47F1-84AE-016D80555A8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28600"/>
            <a:ext cx="8213725" cy="936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Cliquez pour éditer le format du texte-titre</a:t>
            </a:r>
          </a:p>
        </p:txBody>
      </p:sp>
      <p:sp>
        <p:nvSpPr>
          <p:cNvPr id="12291" name="Rectangle 2">
            <a:extLst>
              <a:ext uri="{FF2B5EF4-FFF2-40B4-BE49-F238E27FC236}">
                <a16:creationId xmlns:a16="http://schemas.microsoft.com/office/drawing/2014/main" id="{3C14E4A0-1947-409A-9FE0-CF93942B9C4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333500"/>
            <a:ext cx="8213725" cy="3756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Cliquez pour éditer le format du plan de texte</a:t>
            </a:r>
          </a:p>
          <a:p>
            <a:pPr lvl="1"/>
            <a:r>
              <a:rPr lang="en-GB" altLang="en-US"/>
              <a:t>Second niveau de plan</a:t>
            </a:r>
          </a:p>
          <a:p>
            <a:pPr lvl="2"/>
            <a:r>
              <a:rPr lang="en-GB" altLang="en-US"/>
              <a:t>Troisième niveau de plan</a:t>
            </a:r>
          </a:p>
          <a:p>
            <a:pPr lvl="3"/>
            <a:r>
              <a:rPr lang="en-GB" altLang="en-US"/>
              <a:t>Quatrième niveau de plan</a:t>
            </a:r>
          </a:p>
          <a:p>
            <a:pPr lvl="4"/>
            <a:r>
              <a:rPr lang="en-GB" altLang="en-US"/>
              <a:t>Cinquième niveau de plan</a:t>
            </a:r>
          </a:p>
          <a:p>
            <a:pPr lvl="4"/>
            <a:r>
              <a:rPr lang="en-GB" altLang="en-US"/>
              <a:t>Sixième niveau de plan</a:t>
            </a:r>
          </a:p>
          <a:p>
            <a:pPr lvl="4"/>
            <a:r>
              <a:rPr lang="en-GB" altLang="en-US"/>
              <a:t>Septième niveau de plan</a:t>
            </a:r>
          </a:p>
        </p:txBody>
      </p:sp>
      <p:sp>
        <p:nvSpPr>
          <p:cNvPr id="2" name="Rectangle 3">
            <a:extLst>
              <a:ext uri="{FF2B5EF4-FFF2-40B4-BE49-F238E27FC236}">
                <a16:creationId xmlns:a16="http://schemas.microsoft.com/office/drawing/2014/main" id="{04D4976C-3FC5-45A2-BFE3-0383B86EF9B4}"/>
              </a:ext>
            </a:extLst>
          </p:cNvPr>
          <p:cNvSpPr>
            <a:spLocks noGrp="1" noChangeArrowheads="1"/>
          </p:cNvSpPr>
          <p:nvPr>
            <p:ph type="dt"/>
          </p:nvPr>
        </p:nvSpPr>
        <p:spPr bwMode="auto">
          <a:xfrm>
            <a:off x="457200" y="5297488"/>
            <a:ext cx="2117725" cy="288925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>
              <a:buClrTx/>
              <a:buSzPct val="45000"/>
              <a:buFontTx/>
              <a:buNone/>
              <a:defRPr sz="2400" smtClean="0">
                <a:solidFill>
                  <a:srgbClr val="FFFFFF"/>
                </a:solidFill>
                <a:latin typeface="Times New Roman" pitchFamily="16" charset="0"/>
                <a:ea typeface="Microsoft YaHei" charset="-122"/>
                <a:cs typeface="Segoe UI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2292" name="Text Box 4">
            <a:extLst>
              <a:ext uri="{FF2B5EF4-FFF2-40B4-BE49-F238E27FC236}">
                <a16:creationId xmlns:a16="http://schemas.microsoft.com/office/drawing/2014/main" id="{6A22F80C-9AB0-462B-B779-3BBFB31E9CC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24200" y="5297488"/>
            <a:ext cx="2895600" cy="304800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buFont typeface="Times New Roman" pitchFamily="16" charset="0"/>
              <a:buNone/>
              <a:defRPr/>
            </a:pPr>
            <a:endParaRPr lang="fr-FR">
              <a:latin typeface="Calibri" pitchFamily="32" charset="0"/>
              <a:ea typeface="+mn-ea"/>
              <a:cs typeface="Arial" charset="0"/>
            </a:endParaRPr>
          </a:p>
        </p:txBody>
      </p:sp>
      <p:sp>
        <p:nvSpPr>
          <p:cNvPr id="12293" name="Rectangle 5">
            <a:extLst>
              <a:ext uri="{FF2B5EF4-FFF2-40B4-BE49-F238E27FC236}">
                <a16:creationId xmlns:a16="http://schemas.microsoft.com/office/drawing/2014/main" id="{A17252CE-2928-467D-87B7-C960242FCD21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5297488"/>
            <a:ext cx="2117725" cy="288925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>
              <a:buClrTx/>
              <a:buSzPct val="45000"/>
              <a:buFontTx/>
              <a:buNone/>
              <a:defRPr sz="2400">
                <a:solidFill>
                  <a:srgbClr val="FFFFFF"/>
                </a:solidFill>
                <a:latin typeface="Times New Roman" panose="02020603050405020304" pitchFamily="18" charset="0"/>
                <a:cs typeface="Segoe UI" panose="020B0502040204020203" pitchFamily="34" charset="0"/>
              </a:defRPr>
            </a:lvl1pPr>
          </a:lstStyle>
          <a:p>
            <a:fld id="{95078E9D-ADFF-47E6-83C2-08C0A3DCD9FF}" type="slidenum">
              <a:rPr lang="fr-FR" altLang="en-US"/>
              <a:pPr/>
              <a:t>‹#›</a:t>
            </a:fld>
            <a:endParaRPr lang="fr-F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2" r:id="rId1"/>
    <p:sldLayoutId id="2147483783" r:id="rId2"/>
    <p:sldLayoutId id="2147483784" r:id="rId3"/>
    <p:sldLayoutId id="2147483785" r:id="rId4"/>
    <p:sldLayoutId id="2147483786" r:id="rId5"/>
    <p:sldLayoutId id="2147483787" r:id="rId6"/>
    <p:sldLayoutId id="2147483788" r:id="rId7"/>
    <p:sldLayoutId id="2147483789" r:id="rId8"/>
    <p:sldLayoutId id="2147483790" r:id="rId9"/>
    <p:sldLayoutId id="2147483791" r:id="rId10"/>
    <p:sldLayoutId id="2147483792" r:id="rId11"/>
  </p:sldLayoutIdLst>
  <p:txStyles>
    <p:titleStyle>
      <a:lvl1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FFFFFF"/>
          </a:solidFill>
          <a:latin typeface="+mj-lt"/>
          <a:ea typeface="+mj-ea"/>
          <a:cs typeface="+mj-cs"/>
        </a:defRPr>
      </a:lvl1pPr>
      <a:lvl2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FFFFFF"/>
          </a:solidFill>
          <a:latin typeface="Calibri" pitchFamily="32" charset="0"/>
          <a:ea typeface="Microsoft YaHei" charset="-122"/>
        </a:defRPr>
      </a:lvl2pPr>
      <a:lvl3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FFFFFF"/>
          </a:solidFill>
          <a:latin typeface="Calibri" pitchFamily="32" charset="0"/>
          <a:ea typeface="Microsoft YaHei" charset="-122"/>
        </a:defRPr>
      </a:lvl3pPr>
      <a:lvl4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FFFFFF"/>
          </a:solidFill>
          <a:latin typeface="Calibri" pitchFamily="32" charset="0"/>
          <a:ea typeface="Microsoft YaHei" charset="-122"/>
        </a:defRPr>
      </a:lvl4pPr>
      <a:lvl5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FFFFFF"/>
          </a:solidFill>
          <a:latin typeface="Calibri" pitchFamily="32" charset="0"/>
          <a:ea typeface="Microsoft YaHei" charset="-122"/>
        </a:defRPr>
      </a:lvl5pPr>
      <a:lvl6pPr marL="25146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FFFFFF"/>
          </a:solidFill>
          <a:latin typeface="Calibri" pitchFamily="32" charset="0"/>
          <a:ea typeface="Microsoft YaHei" charset="-122"/>
        </a:defRPr>
      </a:lvl6pPr>
      <a:lvl7pPr marL="29718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FFFFFF"/>
          </a:solidFill>
          <a:latin typeface="Calibri" pitchFamily="32" charset="0"/>
          <a:ea typeface="Microsoft YaHei" charset="-122"/>
        </a:defRPr>
      </a:lvl7pPr>
      <a:lvl8pPr marL="34290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FFFFFF"/>
          </a:solidFill>
          <a:latin typeface="Calibri" pitchFamily="32" charset="0"/>
          <a:ea typeface="Microsoft YaHei" charset="-122"/>
        </a:defRPr>
      </a:lvl8pPr>
      <a:lvl9pPr marL="38862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FFFFFF"/>
          </a:solidFill>
          <a:latin typeface="Calibri" pitchFamily="32" charset="0"/>
          <a:ea typeface="Microsoft YaHei" charset="-122"/>
        </a:defRPr>
      </a:lvl9pPr>
    </p:titleStyle>
    <p:bodyStyle>
      <a:lvl1pPr marL="342900" indent="-342900" algn="l" defTabSz="449263" rtl="0" eaLnBrk="0" fontAlgn="base" hangingPunct="0">
        <a:spcBef>
          <a:spcPts val="8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3200">
          <a:solidFill>
            <a:srgbClr val="FFFFFF"/>
          </a:solidFill>
          <a:latin typeface="+mn-lt"/>
          <a:ea typeface="+mn-ea"/>
          <a:cs typeface="+mn-cs"/>
        </a:defRPr>
      </a:lvl1pPr>
      <a:lvl2pPr marL="742950" indent="-285750" algn="l" defTabSz="449263" rtl="0" eaLnBrk="0" fontAlgn="base" hangingPunct="0">
        <a:spcBef>
          <a:spcPts val="7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800">
          <a:solidFill>
            <a:srgbClr val="FFFFFF"/>
          </a:solidFill>
          <a:latin typeface="+mn-lt"/>
          <a:ea typeface="+mn-ea"/>
        </a:defRPr>
      </a:lvl2pPr>
      <a:lvl3pPr marL="11430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400">
          <a:solidFill>
            <a:srgbClr val="FFFFFF"/>
          </a:solidFill>
          <a:latin typeface="+mn-lt"/>
          <a:ea typeface="+mn-ea"/>
        </a:defRPr>
      </a:lvl3pPr>
      <a:lvl4pPr marL="16002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000">
          <a:solidFill>
            <a:srgbClr val="FFFFFF"/>
          </a:solidFill>
          <a:latin typeface="+mn-lt"/>
          <a:ea typeface="+mn-ea"/>
        </a:defRPr>
      </a:lvl4pPr>
      <a:lvl5pPr marL="20574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000">
          <a:solidFill>
            <a:srgbClr val="FFFFFF"/>
          </a:solidFill>
          <a:latin typeface="+mn-lt"/>
          <a:ea typeface="+mn-ea"/>
        </a:defRPr>
      </a:lvl5pPr>
      <a:lvl6pPr marL="25146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FFFFFF"/>
          </a:solidFill>
          <a:latin typeface="+mn-lt"/>
          <a:ea typeface="+mn-ea"/>
        </a:defRPr>
      </a:lvl6pPr>
      <a:lvl7pPr marL="29718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FFFFFF"/>
          </a:solidFill>
          <a:latin typeface="+mn-lt"/>
          <a:ea typeface="+mn-ea"/>
        </a:defRPr>
      </a:lvl7pPr>
      <a:lvl8pPr marL="34290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FFFFFF"/>
          </a:solidFill>
          <a:latin typeface="+mn-lt"/>
          <a:ea typeface="+mn-ea"/>
        </a:defRPr>
      </a:lvl8pPr>
      <a:lvl9pPr marL="38862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FFFFFF"/>
          </a:solidFill>
          <a:latin typeface="+mn-lt"/>
          <a:ea typeface="+mn-ea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1">
            <a:extLst>
              <a:ext uri="{FF2B5EF4-FFF2-40B4-BE49-F238E27FC236}">
                <a16:creationId xmlns:a16="http://schemas.microsoft.com/office/drawing/2014/main" id="{D64B28D7-0DC0-4978-A044-BD850422A87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1774825"/>
            <a:ext cx="7759700" cy="1212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Cliquez pour éditer le format du texte-titre</a:t>
            </a:r>
          </a:p>
        </p:txBody>
      </p:sp>
      <p:sp>
        <p:nvSpPr>
          <p:cNvPr id="2" name="Rectangle 2">
            <a:extLst>
              <a:ext uri="{FF2B5EF4-FFF2-40B4-BE49-F238E27FC236}">
                <a16:creationId xmlns:a16="http://schemas.microsoft.com/office/drawing/2014/main" id="{09E2AEF6-2A27-4F90-BD27-70BABBFC8CC7}"/>
              </a:ext>
            </a:extLst>
          </p:cNvPr>
          <p:cNvSpPr>
            <a:spLocks noGrp="1" noChangeArrowheads="1"/>
          </p:cNvSpPr>
          <p:nvPr>
            <p:ph type="dt"/>
          </p:nvPr>
        </p:nvSpPr>
        <p:spPr bwMode="auto">
          <a:xfrm>
            <a:off x="457200" y="5297488"/>
            <a:ext cx="2120900" cy="292100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buClrTx/>
              <a:buFontTx/>
              <a:buNone/>
              <a:tabLst>
                <a:tab pos="449263" algn="l"/>
                <a:tab pos="898525" algn="l"/>
                <a:tab pos="1347788" algn="l"/>
                <a:tab pos="1797050" algn="l"/>
              </a:tabLst>
              <a:defRPr sz="1200">
                <a:solidFill>
                  <a:srgbClr val="FFFFFF"/>
                </a:solidFill>
                <a:latin typeface="Calibri" pitchFamily="32" charset="0"/>
                <a:ea typeface="+mn-ea"/>
                <a:cs typeface="Segoe UI" charset="0"/>
              </a:defRPr>
            </a:lvl1pPr>
          </a:lstStyle>
          <a:p>
            <a:pPr>
              <a:defRPr/>
            </a:pPr>
            <a:r>
              <a:rPr lang="fr-FR"/>
              <a:t>16/09/2017</a:t>
            </a:r>
          </a:p>
        </p:txBody>
      </p:sp>
      <p:sp>
        <p:nvSpPr>
          <p:cNvPr id="13315" name="Text Box 3">
            <a:extLst>
              <a:ext uri="{FF2B5EF4-FFF2-40B4-BE49-F238E27FC236}">
                <a16:creationId xmlns:a16="http://schemas.microsoft.com/office/drawing/2014/main" id="{0A22EAC1-48D6-4E04-9D31-5B666AC8AFF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24200" y="5297488"/>
            <a:ext cx="2895600" cy="304800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buFont typeface="Times New Roman" pitchFamily="16" charset="0"/>
              <a:buNone/>
              <a:defRPr/>
            </a:pPr>
            <a:endParaRPr lang="fr-FR">
              <a:latin typeface="Calibri" pitchFamily="32" charset="0"/>
              <a:ea typeface="+mn-ea"/>
              <a:cs typeface="Arial" charset="0"/>
            </a:endParaRPr>
          </a:p>
        </p:txBody>
      </p:sp>
      <p:sp>
        <p:nvSpPr>
          <p:cNvPr id="13316" name="Rectangle 4">
            <a:extLst>
              <a:ext uri="{FF2B5EF4-FFF2-40B4-BE49-F238E27FC236}">
                <a16:creationId xmlns:a16="http://schemas.microsoft.com/office/drawing/2014/main" id="{D496A986-F80B-4F29-B428-D16E555E8C8F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5297488"/>
            <a:ext cx="2120900" cy="292100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buClrTx/>
              <a:buFontTx/>
              <a:buNone/>
              <a:defRPr sz="1200">
                <a:solidFill>
                  <a:srgbClr val="FFFFFF"/>
                </a:solidFill>
                <a:cs typeface="Segoe UI" panose="020B0502040204020203" pitchFamily="34" charset="0"/>
              </a:defRPr>
            </a:lvl1pPr>
          </a:lstStyle>
          <a:p>
            <a:fld id="{A2D15B51-FEBF-426F-A39F-D3E2C59B2E5D}" type="slidenum">
              <a:rPr lang="fr-FR" altLang="en-US"/>
              <a:pPr/>
              <a:t>‹#›</a:t>
            </a:fld>
            <a:endParaRPr lang="fr-FR" altLang="en-US"/>
          </a:p>
        </p:txBody>
      </p:sp>
      <p:sp>
        <p:nvSpPr>
          <p:cNvPr id="13318" name="Rectangle 5">
            <a:extLst>
              <a:ext uri="{FF2B5EF4-FFF2-40B4-BE49-F238E27FC236}">
                <a16:creationId xmlns:a16="http://schemas.microsoft.com/office/drawing/2014/main" id="{D398DCA9-4A28-4D78-B3EB-64DC21A8A9F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336675"/>
            <a:ext cx="8216900" cy="330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Cliquez pour éditer le format du plan de texte</a:t>
            </a:r>
          </a:p>
          <a:p>
            <a:pPr lvl="1"/>
            <a:r>
              <a:rPr lang="en-GB" altLang="en-US"/>
              <a:t>Second niveau de plan</a:t>
            </a:r>
          </a:p>
          <a:p>
            <a:pPr lvl="2"/>
            <a:r>
              <a:rPr lang="en-GB" altLang="en-US"/>
              <a:t>Troisième niveau de plan</a:t>
            </a:r>
          </a:p>
          <a:p>
            <a:pPr lvl="3"/>
            <a:r>
              <a:rPr lang="en-GB" altLang="en-US"/>
              <a:t>Quatrième niveau de plan</a:t>
            </a:r>
          </a:p>
          <a:p>
            <a:pPr lvl="4"/>
            <a:r>
              <a:rPr lang="en-GB" altLang="en-US"/>
              <a:t>Cinquième niveau de plan</a:t>
            </a:r>
          </a:p>
          <a:p>
            <a:pPr lvl="4"/>
            <a:r>
              <a:rPr lang="en-GB" altLang="en-US"/>
              <a:t>Sixième niveau de plan</a:t>
            </a:r>
          </a:p>
          <a:p>
            <a:pPr lvl="4"/>
            <a:r>
              <a:rPr lang="en-GB" altLang="en-US"/>
              <a:t>Septième niveau de plan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hf sldNum="0" hdr="0" ftr="0"/>
  <p:txStyles>
    <p:titleStyle>
      <a:lvl1pPr algn="l" defTabSz="449263" rtl="0" eaLnBrk="0" fontAlgn="base" hangingPunct="0">
        <a:lnSpc>
          <a:spcPct val="102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1700">
          <a:solidFill>
            <a:srgbClr val="000000"/>
          </a:solidFill>
          <a:latin typeface="+mj-lt"/>
          <a:ea typeface="+mj-ea"/>
          <a:cs typeface="+mj-cs"/>
        </a:defRPr>
      </a:lvl1pPr>
      <a:lvl2pPr algn="l" defTabSz="449263" rtl="0" eaLnBrk="0" fontAlgn="base" hangingPunct="0">
        <a:lnSpc>
          <a:spcPct val="102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1700">
          <a:solidFill>
            <a:srgbClr val="000000"/>
          </a:solidFill>
          <a:latin typeface="Calibri" pitchFamily="32" charset="0"/>
          <a:ea typeface="Microsoft YaHei" charset="-122"/>
        </a:defRPr>
      </a:lvl2pPr>
      <a:lvl3pPr algn="l" defTabSz="449263" rtl="0" eaLnBrk="0" fontAlgn="base" hangingPunct="0">
        <a:lnSpc>
          <a:spcPct val="102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1700">
          <a:solidFill>
            <a:srgbClr val="000000"/>
          </a:solidFill>
          <a:latin typeface="Calibri" pitchFamily="32" charset="0"/>
          <a:ea typeface="Microsoft YaHei" charset="-122"/>
        </a:defRPr>
      </a:lvl3pPr>
      <a:lvl4pPr algn="l" defTabSz="449263" rtl="0" eaLnBrk="0" fontAlgn="base" hangingPunct="0">
        <a:lnSpc>
          <a:spcPct val="102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1700">
          <a:solidFill>
            <a:srgbClr val="000000"/>
          </a:solidFill>
          <a:latin typeface="Calibri" pitchFamily="32" charset="0"/>
          <a:ea typeface="Microsoft YaHei" charset="-122"/>
        </a:defRPr>
      </a:lvl4pPr>
      <a:lvl5pPr algn="l" defTabSz="449263" rtl="0" eaLnBrk="0" fontAlgn="base" hangingPunct="0">
        <a:lnSpc>
          <a:spcPct val="102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1700">
          <a:solidFill>
            <a:srgbClr val="000000"/>
          </a:solidFill>
          <a:latin typeface="Calibri" pitchFamily="32" charset="0"/>
          <a:ea typeface="Microsoft YaHei" charset="-122"/>
        </a:defRPr>
      </a:lvl5pPr>
      <a:lvl6pPr marL="2514600" indent="-228600" algn="l" defTabSz="449263" rtl="0" fontAlgn="base">
        <a:lnSpc>
          <a:spcPct val="102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1700">
          <a:solidFill>
            <a:srgbClr val="000000"/>
          </a:solidFill>
          <a:latin typeface="Calibri" pitchFamily="32" charset="0"/>
          <a:ea typeface="Microsoft YaHei" charset="-122"/>
        </a:defRPr>
      </a:lvl6pPr>
      <a:lvl7pPr marL="2971800" indent="-228600" algn="l" defTabSz="449263" rtl="0" fontAlgn="base">
        <a:lnSpc>
          <a:spcPct val="102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1700">
          <a:solidFill>
            <a:srgbClr val="000000"/>
          </a:solidFill>
          <a:latin typeface="Calibri" pitchFamily="32" charset="0"/>
          <a:ea typeface="Microsoft YaHei" charset="-122"/>
        </a:defRPr>
      </a:lvl7pPr>
      <a:lvl8pPr marL="3429000" indent="-228600" algn="l" defTabSz="449263" rtl="0" fontAlgn="base">
        <a:lnSpc>
          <a:spcPct val="102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1700">
          <a:solidFill>
            <a:srgbClr val="000000"/>
          </a:solidFill>
          <a:latin typeface="Calibri" pitchFamily="32" charset="0"/>
          <a:ea typeface="Microsoft YaHei" charset="-122"/>
        </a:defRPr>
      </a:lvl8pPr>
      <a:lvl9pPr marL="3886200" indent="-228600" algn="l" defTabSz="449263" rtl="0" fontAlgn="base">
        <a:lnSpc>
          <a:spcPct val="102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1700">
          <a:solidFill>
            <a:srgbClr val="000000"/>
          </a:solidFill>
          <a:latin typeface="Calibri" pitchFamily="32" charset="0"/>
          <a:ea typeface="Microsoft YaHei" charset="-122"/>
        </a:defRPr>
      </a:lvl9pPr>
    </p:titleStyle>
    <p:bodyStyle>
      <a:lvl1pPr marL="342900" indent="-342900" algn="l" defTabSz="449263" rtl="0" eaLnBrk="0" fontAlgn="base" hangingPunct="0">
        <a:lnSpc>
          <a:spcPct val="102000"/>
        </a:lnSpc>
        <a:spcBef>
          <a:spcPts val="1575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3600">
          <a:solidFill>
            <a:srgbClr val="FFFFFF"/>
          </a:solidFill>
          <a:latin typeface="+mn-lt"/>
          <a:ea typeface="+mn-ea"/>
          <a:cs typeface="+mn-cs"/>
        </a:defRPr>
      </a:lvl1pPr>
      <a:lvl2pPr marL="742950" indent="-285750" algn="l" defTabSz="449263" rtl="0" eaLnBrk="0" fontAlgn="base" hangingPunct="0">
        <a:lnSpc>
          <a:spcPct val="102000"/>
        </a:lnSpc>
        <a:spcBef>
          <a:spcPts val="1263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700">
          <a:solidFill>
            <a:srgbClr val="FFFFFF"/>
          </a:solidFill>
          <a:latin typeface="+mn-lt"/>
          <a:ea typeface="+mn-ea"/>
        </a:defRPr>
      </a:lvl2pPr>
      <a:lvl3pPr marL="1143000" indent="-228600" algn="l" defTabSz="449263" rtl="0" eaLnBrk="0" fontAlgn="base" hangingPunct="0">
        <a:lnSpc>
          <a:spcPct val="102000"/>
        </a:lnSpc>
        <a:spcBef>
          <a:spcPts val="95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200">
          <a:solidFill>
            <a:srgbClr val="FFFFFF"/>
          </a:solidFill>
          <a:latin typeface="+mn-lt"/>
          <a:ea typeface="+mn-ea"/>
        </a:defRPr>
      </a:lvl3pPr>
      <a:lvl4pPr marL="1600200" indent="-228600" algn="l" defTabSz="449263" rtl="0" eaLnBrk="0" fontAlgn="base" hangingPunct="0">
        <a:lnSpc>
          <a:spcPct val="102000"/>
        </a:lnSpc>
        <a:spcBef>
          <a:spcPts val="638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200">
          <a:solidFill>
            <a:srgbClr val="FFFFFF"/>
          </a:solidFill>
          <a:latin typeface="+mn-lt"/>
          <a:ea typeface="+mn-ea"/>
        </a:defRPr>
      </a:lvl4pPr>
      <a:lvl5pPr marL="2057400" indent="-228600" algn="l" defTabSz="449263" rtl="0" eaLnBrk="0" fontAlgn="base" hangingPunct="0">
        <a:lnSpc>
          <a:spcPct val="102000"/>
        </a:lnSpc>
        <a:spcBef>
          <a:spcPts val="313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200">
          <a:solidFill>
            <a:srgbClr val="FFFFFF"/>
          </a:solidFill>
          <a:latin typeface="+mn-lt"/>
          <a:ea typeface="+mn-ea"/>
        </a:defRPr>
      </a:lvl5pPr>
      <a:lvl6pPr marL="2514600" indent="-228600" algn="l" defTabSz="449263" rtl="0" fontAlgn="base">
        <a:lnSpc>
          <a:spcPct val="102000"/>
        </a:lnSpc>
        <a:spcBef>
          <a:spcPts val="313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200">
          <a:solidFill>
            <a:srgbClr val="FFFFFF"/>
          </a:solidFill>
          <a:latin typeface="+mn-lt"/>
          <a:ea typeface="+mn-ea"/>
        </a:defRPr>
      </a:lvl6pPr>
      <a:lvl7pPr marL="2971800" indent="-228600" algn="l" defTabSz="449263" rtl="0" fontAlgn="base">
        <a:lnSpc>
          <a:spcPct val="102000"/>
        </a:lnSpc>
        <a:spcBef>
          <a:spcPts val="313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200">
          <a:solidFill>
            <a:srgbClr val="FFFFFF"/>
          </a:solidFill>
          <a:latin typeface="+mn-lt"/>
          <a:ea typeface="+mn-ea"/>
        </a:defRPr>
      </a:lvl7pPr>
      <a:lvl8pPr marL="3429000" indent="-228600" algn="l" defTabSz="449263" rtl="0" fontAlgn="base">
        <a:lnSpc>
          <a:spcPct val="102000"/>
        </a:lnSpc>
        <a:spcBef>
          <a:spcPts val="313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200">
          <a:solidFill>
            <a:srgbClr val="FFFFFF"/>
          </a:solidFill>
          <a:latin typeface="+mn-lt"/>
          <a:ea typeface="+mn-ea"/>
        </a:defRPr>
      </a:lvl8pPr>
      <a:lvl9pPr marL="3886200" indent="-228600" algn="l" defTabSz="449263" rtl="0" fontAlgn="base">
        <a:lnSpc>
          <a:spcPct val="102000"/>
        </a:lnSpc>
        <a:spcBef>
          <a:spcPts val="313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200">
          <a:solidFill>
            <a:srgbClr val="FFFFFF"/>
          </a:solidFill>
          <a:latin typeface="+mn-lt"/>
          <a:ea typeface="+mn-ea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1">
            <a:extLst>
              <a:ext uri="{FF2B5EF4-FFF2-40B4-BE49-F238E27FC236}">
                <a16:creationId xmlns:a16="http://schemas.microsoft.com/office/drawing/2014/main" id="{FDB8E1CD-DF46-44BD-B018-EC5E5CC3E84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28600"/>
            <a:ext cx="8213725" cy="936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Cliquez pour éditer le format du texte-titre</a:t>
            </a:r>
          </a:p>
        </p:txBody>
      </p:sp>
      <p:sp>
        <p:nvSpPr>
          <p:cNvPr id="2051" name="Rectangle 2">
            <a:extLst>
              <a:ext uri="{FF2B5EF4-FFF2-40B4-BE49-F238E27FC236}">
                <a16:creationId xmlns:a16="http://schemas.microsoft.com/office/drawing/2014/main" id="{48E6D0B0-938B-41E3-9025-9A63E77373B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333500"/>
            <a:ext cx="8213725" cy="3756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Cliquez pour éditer le format du plan de texte</a:t>
            </a:r>
          </a:p>
          <a:p>
            <a:pPr lvl="1"/>
            <a:r>
              <a:rPr lang="en-GB" altLang="en-US"/>
              <a:t>Second niveau de plan</a:t>
            </a:r>
          </a:p>
          <a:p>
            <a:pPr lvl="2"/>
            <a:r>
              <a:rPr lang="en-GB" altLang="en-US"/>
              <a:t>Troisième niveau de plan</a:t>
            </a:r>
          </a:p>
          <a:p>
            <a:pPr lvl="3"/>
            <a:r>
              <a:rPr lang="en-GB" altLang="en-US"/>
              <a:t>Quatrième niveau de plan</a:t>
            </a:r>
          </a:p>
          <a:p>
            <a:pPr lvl="4"/>
            <a:r>
              <a:rPr lang="en-GB" altLang="en-US"/>
              <a:t>Cinquième niveau de plan</a:t>
            </a:r>
          </a:p>
          <a:p>
            <a:pPr lvl="4"/>
            <a:r>
              <a:rPr lang="en-GB" altLang="en-US"/>
              <a:t>Sixième niveau de plan</a:t>
            </a:r>
          </a:p>
          <a:p>
            <a:pPr lvl="4"/>
            <a:r>
              <a:rPr lang="en-GB" altLang="en-US"/>
              <a:t>Septième niveau de plan</a:t>
            </a:r>
          </a:p>
        </p:txBody>
      </p:sp>
      <p:sp>
        <p:nvSpPr>
          <p:cNvPr id="2" name="Rectangle 3">
            <a:extLst>
              <a:ext uri="{FF2B5EF4-FFF2-40B4-BE49-F238E27FC236}">
                <a16:creationId xmlns:a16="http://schemas.microsoft.com/office/drawing/2014/main" id="{AD1D6588-10A3-49B9-B56E-3352AAC0709A}"/>
              </a:ext>
            </a:extLst>
          </p:cNvPr>
          <p:cNvSpPr>
            <a:spLocks noGrp="1" noChangeArrowheads="1"/>
          </p:cNvSpPr>
          <p:nvPr>
            <p:ph type="dt"/>
          </p:nvPr>
        </p:nvSpPr>
        <p:spPr bwMode="auto">
          <a:xfrm>
            <a:off x="457200" y="5297488"/>
            <a:ext cx="2117725" cy="288925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>
              <a:buClrTx/>
              <a:buSzPct val="45000"/>
              <a:buFontTx/>
              <a:buNone/>
              <a:defRPr sz="2400" smtClean="0">
                <a:solidFill>
                  <a:srgbClr val="FFFFFF"/>
                </a:solidFill>
                <a:latin typeface="Times New Roman" pitchFamily="16" charset="0"/>
                <a:ea typeface="Microsoft YaHei" charset="-122"/>
                <a:cs typeface="Segoe UI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2052" name="Text Box 4">
            <a:extLst>
              <a:ext uri="{FF2B5EF4-FFF2-40B4-BE49-F238E27FC236}">
                <a16:creationId xmlns:a16="http://schemas.microsoft.com/office/drawing/2014/main" id="{B4D1E23F-2C7F-42DD-8C95-554218B297D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24200" y="5297488"/>
            <a:ext cx="2895600" cy="304800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buFont typeface="Times New Roman" pitchFamily="16" charset="0"/>
              <a:buNone/>
              <a:defRPr/>
            </a:pPr>
            <a:endParaRPr lang="fr-FR">
              <a:latin typeface="Calibri" pitchFamily="32" charset="0"/>
              <a:ea typeface="+mn-ea"/>
              <a:cs typeface="Arial" charset="0"/>
            </a:endParaRPr>
          </a:p>
        </p:txBody>
      </p:sp>
      <p:sp>
        <p:nvSpPr>
          <p:cNvPr id="2053" name="Rectangle 5">
            <a:extLst>
              <a:ext uri="{FF2B5EF4-FFF2-40B4-BE49-F238E27FC236}">
                <a16:creationId xmlns:a16="http://schemas.microsoft.com/office/drawing/2014/main" id="{7CB836E8-6810-4730-80C5-A447F5569EFA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5297488"/>
            <a:ext cx="2117725" cy="288925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>
              <a:buClrTx/>
              <a:buSzPct val="45000"/>
              <a:buFontTx/>
              <a:buNone/>
              <a:defRPr sz="2400">
                <a:solidFill>
                  <a:srgbClr val="FFFFFF"/>
                </a:solidFill>
                <a:latin typeface="Times New Roman" panose="02020603050405020304" pitchFamily="18" charset="0"/>
                <a:cs typeface="Segoe UI" panose="020B0502040204020203" pitchFamily="34" charset="0"/>
              </a:defRPr>
            </a:lvl1pPr>
          </a:lstStyle>
          <a:p>
            <a:fld id="{0A846728-D15F-4DBF-A6CC-3CAB4129DB8A}" type="slidenum">
              <a:rPr lang="fr-FR" altLang="en-US"/>
              <a:pPr/>
              <a:t>‹#›</a:t>
            </a:fld>
            <a:endParaRPr lang="fr-F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75" r:id="rId4"/>
    <p:sldLayoutId id="2147483676" r:id="rId5"/>
    <p:sldLayoutId id="2147483677" r:id="rId6"/>
    <p:sldLayoutId id="2147483678" r:id="rId7"/>
    <p:sldLayoutId id="2147483679" r:id="rId8"/>
    <p:sldLayoutId id="2147483680" r:id="rId9"/>
    <p:sldLayoutId id="2147483681" r:id="rId10"/>
    <p:sldLayoutId id="2147483682" r:id="rId11"/>
  </p:sldLayoutIdLst>
  <p:txStyles>
    <p:titleStyle>
      <a:lvl1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FFFFFF"/>
          </a:solidFill>
          <a:latin typeface="+mj-lt"/>
          <a:ea typeface="+mj-ea"/>
          <a:cs typeface="+mj-cs"/>
        </a:defRPr>
      </a:lvl1pPr>
      <a:lvl2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FFFFFF"/>
          </a:solidFill>
          <a:latin typeface="Calibri" pitchFamily="32" charset="0"/>
          <a:ea typeface="Microsoft YaHei" charset="-122"/>
        </a:defRPr>
      </a:lvl2pPr>
      <a:lvl3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FFFFFF"/>
          </a:solidFill>
          <a:latin typeface="Calibri" pitchFamily="32" charset="0"/>
          <a:ea typeface="Microsoft YaHei" charset="-122"/>
        </a:defRPr>
      </a:lvl3pPr>
      <a:lvl4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FFFFFF"/>
          </a:solidFill>
          <a:latin typeface="Calibri" pitchFamily="32" charset="0"/>
          <a:ea typeface="Microsoft YaHei" charset="-122"/>
        </a:defRPr>
      </a:lvl4pPr>
      <a:lvl5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FFFFFF"/>
          </a:solidFill>
          <a:latin typeface="Calibri" pitchFamily="32" charset="0"/>
          <a:ea typeface="Microsoft YaHei" charset="-122"/>
        </a:defRPr>
      </a:lvl5pPr>
      <a:lvl6pPr marL="25146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FFFFFF"/>
          </a:solidFill>
          <a:latin typeface="Calibri" pitchFamily="32" charset="0"/>
          <a:ea typeface="Microsoft YaHei" charset="-122"/>
        </a:defRPr>
      </a:lvl6pPr>
      <a:lvl7pPr marL="29718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FFFFFF"/>
          </a:solidFill>
          <a:latin typeface="Calibri" pitchFamily="32" charset="0"/>
          <a:ea typeface="Microsoft YaHei" charset="-122"/>
        </a:defRPr>
      </a:lvl7pPr>
      <a:lvl8pPr marL="34290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FFFFFF"/>
          </a:solidFill>
          <a:latin typeface="Calibri" pitchFamily="32" charset="0"/>
          <a:ea typeface="Microsoft YaHei" charset="-122"/>
        </a:defRPr>
      </a:lvl8pPr>
      <a:lvl9pPr marL="38862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FFFFFF"/>
          </a:solidFill>
          <a:latin typeface="Calibri" pitchFamily="32" charset="0"/>
          <a:ea typeface="Microsoft YaHei" charset="-122"/>
        </a:defRPr>
      </a:lvl9pPr>
    </p:titleStyle>
    <p:bodyStyle>
      <a:lvl1pPr marL="342900" indent="-342900" algn="l" defTabSz="449263" rtl="0" eaLnBrk="0" fontAlgn="base" hangingPunct="0">
        <a:spcBef>
          <a:spcPts val="8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3200">
          <a:solidFill>
            <a:srgbClr val="FFFFFF"/>
          </a:solidFill>
          <a:latin typeface="+mn-lt"/>
          <a:ea typeface="+mn-ea"/>
          <a:cs typeface="+mn-cs"/>
        </a:defRPr>
      </a:lvl1pPr>
      <a:lvl2pPr marL="742950" indent="-285750" algn="l" defTabSz="449263" rtl="0" eaLnBrk="0" fontAlgn="base" hangingPunct="0">
        <a:spcBef>
          <a:spcPts val="7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800">
          <a:solidFill>
            <a:srgbClr val="FFFFFF"/>
          </a:solidFill>
          <a:latin typeface="+mn-lt"/>
          <a:ea typeface="+mn-ea"/>
        </a:defRPr>
      </a:lvl2pPr>
      <a:lvl3pPr marL="11430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400">
          <a:solidFill>
            <a:srgbClr val="FFFFFF"/>
          </a:solidFill>
          <a:latin typeface="+mn-lt"/>
          <a:ea typeface="+mn-ea"/>
        </a:defRPr>
      </a:lvl3pPr>
      <a:lvl4pPr marL="16002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000">
          <a:solidFill>
            <a:srgbClr val="FFFFFF"/>
          </a:solidFill>
          <a:latin typeface="+mn-lt"/>
          <a:ea typeface="+mn-ea"/>
        </a:defRPr>
      </a:lvl4pPr>
      <a:lvl5pPr marL="20574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000">
          <a:solidFill>
            <a:srgbClr val="FFFFFF"/>
          </a:solidFill>
          <a:latin typeface="+mn-lt"/>
          <a:ea typeface="+mn-ea"/>
        </a:defRPr>
      </a:lvl5pPr>
      <a:lvl6pPr marL="25146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FFFFFF"/>
          </a:solidFill>
          <a:latin typeface="+mn-lt"/>
          <a:ea typeface="+mn-ea"/>
        </a:defRPr>
      </a:lvl6pPr>
      <a:lvl7pPr marL="29718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FFFFFF"/>
          </a:solidFill>
          <a:latin typeface="+mn-lt"/>
          <a:ea typeface="+mn-ea"/>
        </a:defRPr>
      </a:lvl7pPr>
      <a:lvl8pPr marL="34290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FFFFFF"/>
          </a:solidFill>
          <a:latin typeface="+mn-lt"/>
          <a:ea typeface="+mn-ea"/>
        </a:defRPr>
      </a:lvl8pPr>
      <a:lvl9pPr marL="38862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FFFFFF"/>
          </a:solidFill>
          <a:latin typeface="+mn-lt"/>
          <a:ea typeface="+mn-ea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1">
            <a:extLst>
              <a:ext uri="{FF2B5EF4-FFF2-40B4-BE49-F238E27FC236}">
                <a16:creationId xmlns:a16="http://schemas.microsoft.com/office/drawing/2014/main" id="{EEC1215B-992B-49C3-AF0A-B7A2613A90B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28600"/>
            <a:ext cx="8213725" cy="936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Cliquez pour éditer le format du texte-titre</a:t>
            </a:r>
          </a:p>
        </p:txBody>
      </p:sp>
      <p:sp>
        <p:nvSpPr>
          <p:cNvPr id="3075" name="Rectangle 2">
            <a:extLst>
              <a:ext uri="{FF2B5EF4-FFF2-40B4-BE49-F238E27FC236}">
                <a16:creationId xmlns:a16="http://schemas.microsoft.com/office/drawing/2014/main" id="{DB5C1CB7-D91F-4ED3-A62F-981D080ACA2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333500"/>
            <a:ext cx="8213725" cy="3756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Cliquez pour éditer le format du plan de texte</a:t>
            </a:r>
          </a:p>
          <a:p>
            <a:pPr lvl="1"/>
            <a:r>
              <a:rPr lang="en-GB" altLang="en-US"/>
              <a:t>Second niveau de plan</a:t>
            </a:r>
          </a:p>
          <a:p>
            <a:pPr lvl="2"/>
            <a:r>
              <a:rPr lang="en-GB" altLang="en-US"/>
              <a:t>Troisième niveau de plan</a:t>
            </a:r>
          </a:p>
          <a:p>
            <a:pPr lvl="3"/>
            <a:r>
              <a:rPr lang="en-GB" altLang="en-US"/>
              <a:t>Quatrième niveau de plan</a:t>
            </a:r>
          </a:p>
          <a:p>
            <a:pPr lvl="4"/>
            <a:r>
              <a:rPr lang="en-GB" altLang="en-US"/>
              <a:t>Cinquième niveau de plan</a:t>
            </a:r>
          </a:p>
          <a:p>
            <a:pPr lvl="4"/>
            <a:r>
              <a:rPr lang="en-GB" altLang="en-US"/>
              <a:t>Sixième niveau de plan</a:t>
            </a:r>
          </a:p>
          <a:p>
            <a:pPr lvl="4"/>
            <a:r>
              <a:rPr lang="en-GB" altLang="en-US"/>
              <a:t>Septième niveau de plan</a:t>
            </a:r>
          </a:p>
        </p:txBody>
      </p:sp>
      <p:sp>
        <p:nvSpPr>
          <p:cNvPr id="2" name="Rectangle 3">
            <a:extLst>
              <a:ext uri="{FF2B5EF4-FFF2-40B4-BE49-F238E27FC236}">
                <a16:creationId xmlns:a16="http://schemas.microsoft.com/office/drawing/2014/main" id="{E8CC7A48-ACA3-4256-8177-7F3D6D549F20}"/>
              </a:ext>
            </a:extLst>
          </p:cNvPr>
          <p:cNvSpPr>
            <a:spLocks noGrp="1" noChangeArrowheads="1"/>
          </p:cNvSpPr>
          <p:nvPr>
            <p:ph type="dt"/>
          </p:nvPr>
        </p:nvSpPr>
        <p:spPr bwMode="auto">
          <a:xfrm>
            <a:off x="457200" y="5297488"/>
            <a:ext cx="2117725" cy="288925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>
              <a:buClrTx/>
              <a:buSzPct val="45000"/>
              <a:buFontTx/>
              <a:buNone/>
              <a:defRPr sz="2400" smtClean="0">
                <a:solidFill>
                  <a:srgbClr val="FFFFFF"/>
                </a:solidFill>
                <a:latin typeface="Times New Roman" pitchFamily="16" charset="0"/>
                <a:ea typeface="Microsoft YaHei" charset="-122"/>
                <a:cs typeface="Segoe UI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076" name="Text Box 4">
            <a:extLst>
              <a:ext uri="{FF2B5EF4-FFF2-40B4-BE49-F238E27FC236}">
                <a16:creationId xmlns:a16="http://schemas.microsoft.com/office/drawing/2014/main" id="{FC7B1433-AC19-4D6E-B614-DB10A727FF8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24200" y="5297488"/>
            <a:ext cx="2895600" cy="304800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buFont typeface="Times New Roman" pitchFamily="16" charset="0"/>
              <a:buNone/>
              <a:defRPr/>
            </a:pPr>
            <a:endParaRPr lang="fr-FR">
              <a:latin typeface="Calibri" pitchFamily="32" charset="0"/>
              <a:ea typeface="+mn-ea"/>
              <a:cs typeface="Arial" charset="0"/>
            </a:endParaRPr>
          </a:p>
        </p:txBody>
      </p:sp>
      <p:sp>
        <p:nvSpPr>
          <p:cNvPr id="3077" name="Rectangle 5">
            <a:extLst>
              <a:ext uri="{FF2B5EF4-FFF2-40B4-BE49-F238E27FC236}">
                <a16:creationId xmlns:a16="http://schemas.microsoft.com/office/drawing/2014/main" id="{729AA5AC-2EAA-4F15-BFB6-C55D67DE822C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5297488"/>
            <a:ext cx="2117725" cy="288925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>
              <a:buClrTx/>
              <a:buSzPct val="45000"/>
              <a:buFontTx/>
              <a:buNone/>
              <a:defRPr sz="2400">
                <a:solidFill>
                  <a:srgbClr val="FFFFFF"/>
                </a:solidFill>
                <a:latin typeface="Times New Roman" panose="02020603050405020304" pitchFamily="18" charset="0"/>
                <a:cs typeface="Segoe UI" panose="020B0502040204020203" pitchFamily="34" charset="0"/>
              </a:defRPr>
            </a:lvl1pPr>
          </a:lstStyle>
          <a:p>
            <a:fld id="{81637872-F28C-41C7-B64A-BECA4D3CBA75}" type="slidenum">
              <a:rPr lang="fr-FR" altLang="en-US"/>
              <a:pPr/>
              <a:t>‹#›</a:t>
            </a:fld>
            <a:endParaRPr lang="fr-F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  <p:sldLayoutId id="2147483692" r:id="rId10"/>
    <p:sldLayoutId id="2147483693" r:id="rId11"/>
  </p:sldLayoutIdLst>
  <p:txStyles>
    <p:titleStyle>
      <a:lvl1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FFFFFF"/>
          </a:solidFill>
          <a:latin typeface="+mj-lt"/>
          <a:ea typeface="+mj-ea"/>
          <a:cs typeface="+mj-cs"/>
        </a:defRPr>
      </a:lvl1pPr>
      <a:lvl2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FFFFFF"/>
          </a:solidFill>
          <a:latin typeface="Calibri" pitchFamily="32" charset="0"/>
          <a:ea typeface="Microsoft YaHei" charset="-122"/>
        </a:defRPr>
      </a:lvl2pPr>
      <a:lvl3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FFFFFF"/>
          </a:solidFill>
          <a:latin typeface="Calibri" pitchFamily="32" charset="0"/>
          <a:ea typeface="Microsoft YaHei" charset="-122"/>
        </a:defRPr>
      </a:lvl3pPr>
      <a:lvl4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FFFFFF"/>
          </a:solidFill>
          <a:latin typeface="Calibri" pitchFamily="32" charset="0"/>
          <a:ea typeface="Microsoft YaHei" charset="-122"/>
        </a:defRPr>
      </a:lvl4pPr>
      <a:lvl5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FFFFFF"/>
          </a:solidFill>
          <a:latin typeface="Calibri" pitchFamily="32" charset="0"/>
          <a:ea typeface="Microsoft YaHei" charset="-122"/>
        </a:defRPr>
      </a:lvl5pPr>
      <a:lvl6pPr marL="25146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FFFFFF"/>
          </a:solidFill>
          <a:latin typeface="Calibri" pitchFamily="32" charset="0"/>
          <a:ea typeface="Microsoft YaHei" charset="-122"/>
        </a:defRPr>
      </a:lvl6pPr>
      <a:lvl7pPr marL="29718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FFFFFF"/>
          </a:solidFill>
          <a:latin typeface="Calibri" pitchFamily="32" charset="0"/>
          <a:ea typeface="Microsoft YaHei" charset="-122"/>
        </a:defRPr>
      </a:lvl7pPr>
      <a:lvl8pPr marL="34290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FFFFFF"/>
          </a:solidFill>
          <a:latin typeface="Calibri" pitchFamily="32" charset="0"/>
          <a:ea typeface="Microsoft YaHei" charset="-122"/>
        </a:defRPr>
      </a:lvl8pPr>
      <a:lvl9pPr marL="38862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FFFFFF"/>
          </a:solidFill>
          <a:latin typeface="Calibri" pitchFamily="32" charset="0"/>
          <a:ea typeface="Microsoft YaHei" charset="-122"/>
        </a:defRPr>
      </a:lvl9pPr>
    </p:titleStyle>
    <p:bodyStyle>
      <a:lvl1pPr marL="342900" indent="-342900" algn="l" defTabSz="449263" rtl="0" eaLnBrk="0" fontAlgn="base" hangingPunct="0">
        <a:spcBef>
          <a:spcPts val="8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3200">
          <a:solidFill>
            <a:srgbClr val="FFFFFF"/>
          </a:solidFill>
          <a:latin typeface="+mn-lt"/>
          <a:ea typeface="+mn-ea"/>
          <a:cs typeface="+mn-cs"/>
        </a:defRPr>
      </a:lvl1pPr>
      <a:lvl2pPr marL="742950" indent="-285750" algn="l" defTabSz="449263" rtl="0" eaLnBrk="0" fontAlgn="base" hangingPunct="0">
        <a:spcBef>
          <a:spcPts val="7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800">
          <a:solidFill>
            <a:srgbClr val="FFFFFF"/>
          </a:solidFill>
          <a:latin typeface="+mn-lt"/>
          <a:ea typeface="+mn-ea"/>
        </a:defRPr>
      </a:lvl2pPr>
      <a:lvl3pPr marL="11430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400">
          <a:solidFill>
            <a:srgbClr val="FFFFFF"/>
          </a:solidFill>
          <a:latin typeface="+mn-lt"/>
          <a:ea typeface="+mn-ea"/>
        </a:defRPr>
      </a:lvl3pPr>
      <a:lvl4pPr marL="16002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000">
          <a:solidFill>
            <a:srgbClr val="FFFFFF"/>
          </a:solidFill>
          <a:latin typeface="+mn-lt"/>
          <a:ea typeface="+mn-ea"/>
        </a:defRPr>
      </a:lvl4pPr>
      <a:lvl5pPr marL="20574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000">
          <a:solidFill>
            <a:srgbClr val="FFFFFF"/>
          </a:solidFill>
          <a:latin typeface="+mn-lt"/>
          <a:ea typeface="+mn-ea"/>
        </a:defRPr>
      </a:lvl5pPr>
      <a:lvl6pPr marL="25146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FFFFFF"/>
          </a:solidFill>
          <a:latin typeface="+mn-lt"/>
          <a:ea typeface="+mn-ea"/>
        </a:defRPr>
      </a:lvl6pPr>
      <a:lvl7pPr marL="29718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FFFFFF"/>
          </a:solidFill>
          <a:latin typeface="+mn-lt"/>
          <a:ea typeface="+mn-ea"/>
        </a:defRPr>
      </a:lvl7pPr>
      <a:lvl8pPr marL="34290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FFFFFF"/>
          </a:solidFill>
          <a:latin typeface="+mn-lt"/>
          <a:ea typeface="+mn-ea"/>
        </a:defRPr>
      </a:lvl8pPr>
      <a:lvl9pPr marL="38862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FFFFFF"/>
          </a:solidFill>
          <a:latin typeface="+mn-lt"/>
          <a:ea typeface="+mn-ea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1">
            <a:extLst>
              <a:ext uri="{FF2B5EF4-FFF2-40B4-BE49-F238E27FC236}">
                <a16:creationId xmlns:a16="http://schemas.microsoft.com/office/drawing/2014/main" id="{8B8A6AD0-B844-46AC-9080-508FB35EB7C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28600"/>
            <a:ext cx="8213725" cy="936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Cliquez pour éditer le format du texte-titre</a:t>
            </a:r>
          </a:p>
        </p:txBody>
      </p:sp>
      <p:sp>
        <p:nvSpPr>
          <p:cNvPr id="4099" name="Rectangle 2">
            <a:extLst>
              <a:ext uri="{FF2B5EF4-FFF2-40B4-BE49-F238E27FC236}">
                <a16:creationId xmlns:a16="http://schemas.microsoft.com/office/drawing/2014/main" id="{00128691-9F4A-4B6B-993B-CB700423158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333500"/>
            <a:ext cx="8213725" cy="3756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Cliquez pour éditer le format du plan de texte</a:t>
            </a:r>
          </a:p>
          <a:p>
            <a:pPr lvl="1"/>
            <a:r>
              <a:rPr lang="en-GB" altLang="en-US"/>
              <a:t>Second niveau de plan</a:t>
            </a:r>
          </a:p>
          <a:p>
            <a:pPr lvl="2"/>
            <a:r>
              <a:rPr lang="en-GB" altLang="en-US"/>
              <a:t>Troisième niveau de plan</a:t>
            </a:r>
          </a:p>
          <a:p>
            <a:pPr lvl="3"/>
            <a:r>
              <a:rPr lang="en-GB" altLang="en-US"/>
              <a:t>Quatrième niveau de plan</a:t>
            </a:r>
          </a:p>
          <a:p>
            <a:pPr lvl="4"/>
            <a:r>
              <a:rPr lang="en-GB" altLang="en-US"/>
              <a:t>Cinquième niveau de plan</a:t>
            </a:r>
          </a:p>
          <a:p>
            <a:pPr lvl="4"/>
            <a:r>
              <a:rPr lang="en-GB" altLang="en-US"/>
              <a:t>Sixième niveau de plan</a:t>
            </a:r>
          </a:p>
          <a:p>
            <a:pPr lvl="4"/>
            <a:r>
              <a:rPr lang="en-GB" altLang="en-US"/>
              <a:t>Septième niveau de plan</a:t>
            </a:r>
          </a:p>
        </p:txBody>
      </p:sp>
      <p:sp>
        <p:nvSpPr>
          <p:cNvPr id="2" name="Rectangle 3">
            <a:extLst>
              <a:ext uri="{FF2B5EF4-FFF2-40B4-BE49-F238E27FC236}">
                <a16:creationId xmlns:a16="http://schemas.microsoft.com/office/drawing/2014/main" id="{14C971F0-2716-4A5E-B0AF-A1BC30D94229}"/>
              </a:ext>
            </a:extLst>
          </p:cNvPr>
          <p:cNvSpPr>
            <a:spLocks noGrp="1" noChangeArrowheads="1"/>
          </p:cNvSpPr>
          <p:nvPr>
            <p:ph type="dt"/>
          </p:nvPr>
        </p:nvSpPr>
        <p:spPr bwMode="auto">
          <a:xfrm>
            <a:off x="457200" y="5297488"/>
            <a:ext cx="2117725" cy="288925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>
              <a:buClrTx/>
              <a:buSzPct val="45000"/>
              <a:buFontTx/>
              <a:buNone/>
              <a:defRPr sz="2400" smtClean="0">
                <a:solidFill>
                  <a:srgbClr val="FFFFFF"/>
                </a:solidFill>
                <a:latin typeface="Times New Roman" pitchFamily="16" charset="0"/>
                <a:ea typeface="Microsoft YaHei" charset="-122"/>
                <a:cs typeface="Segoe UI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100" name="Text Box 4">
            <a:extLst>
              <a:ext uri="{FF2B5EF4-FFF2-40B4-BE49-F238E27FC236}">
                <a16:creationId xmlns:a16="http://schemas.microsoft.com/office/drawing/2014/main" id="{886CE579-5EBD-4868-828E-23CC6947142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24200" y="5297488"/>
            <a:ext cx="2895600" cy="304800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buFont typeface="Times New Roman" pitchFamily="16" charset="0"/>
              <a:buNone/>
              <a:defRPr/>
            </a:pPr>
            <a:endParaRPr lang="fr-FR">
              <a:latin typeface="Calibri" pitchFamily="32" charset="0"/>
              <a:ea typeface="+mn-ea"/>
              <a:cs typeface="Arial" charset="0"/>
            </a:endParaRPr>
          </a:p>
        </p:txBody>
      </p:sp>
      <p:sp>
        <p:nvSpPr>
          <p:cNvPr id="4101" name="Rectangle 5">
            <a:extLst>
              <a:ext uri="{FF2B5EF4-FFF2-40B4-BE49-F238E27FC236}">
                <a16:creationId xmlns:a16="http://schemas.microsoft.com/office/drawing/2014/main" id="{518BA485-F098-4FCC-A55A-49E06678C73D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5297488"/>
            <a:ext cx="2117725" cy="288925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>
              <a:buClrTx/>
              <a:buSzPct val="45000"/>
              <a:buFontTx/>
              <a:buNone/>
              <a:defRPr sz="2400">
                <a:solidFill>
                  <a:srgbClr val="FFFFFF"/>
                </a:solidFill>
                <a:latin typeface="Times New Roman" panose="02020603050405020304" pitchFamily="18" charset="0"/>
                <a:cs typeface="Segoe UI" panose="020B0502040204020203" pitchFamily="34" charset="0"/>
              </a:defRPr>
            </a:lvl1pPr>
          </a:lstStyle>
          <a:p>
            <a:fld id="{089D76D4-0843-470C-946B-4AEA697EE0A9}" type="slidenum">
              <a:rPr lang="fr-FR" altLang="en-US"/>
              <a:pPr/>
              <a:t>‹#›</a:t>
            </a:fld>
            <a:endParaRPr lang="fr-F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4" r:id="rId1"/>
    <p:sldLayoutId id="2147483695" r:id="rId2"/>
    <p:sldLayoutId id="2147483696" r:id="rId3"/>
    <p:sldLayoutId id="2147483697" r:id="rId4"/>
    <p:sldLayoutId id="2147483698" r:id="rId5"/>
    <p:sldLayoutId id="2147483699" r:id="rId6"/>
    <p:sldLayoutId id="2147483700" r:id="rId7"/>
    <p:sldLayoutId id="2147483701" r:id="rId8"/>
    <p:sldLayoutId id="2147483702" r:id="rId9"/>
    <p:sldLayoutId id="2147483703" r:id="rId10"/>
    <p:sldLayoutId id="2147483704" r:id="rId11"/>
  </p:sldLayoutIdLst>
  <p:txStyles>
    <p:titleStyle>
      <a:lvl1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FFFFFF"/>
          </a:solidFill>
          <a:latin typeface="+mj-lt"/>
          <a:ea typeface="+mj-ea"/>
          <a:cs typeface="+mj-cs"/>
        </a:defRPr>
      </a:lvl1pPr>
      <a:lvl2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FFFFFF"/>
          </a:solidFill>
          <a:latin typeface="Calibri" pitchFamily="32" charset="0"/>
          <a:ea typeface="Microsoft YaHei" charset="-122"/>
        </a:defRPr>
      </a:lvl2pPr>
      <a:lvl3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FFFFFF"/>
          </a:solidFill>
          <a:latin typeface="Calibri" pitchFamily="32" charset="0"/>
          <a:ea typeface="Microsoft YaHei" charset="-122"/>
        </a:defRPr>
      </a:lvl3pPr>
      <a:lvl4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FFFFFF"/>
          </a:solidFill>
          <a:latin typeface="Calibri" pitchFamily="32" charset="0"/>
          <a:ea typeface="Microsoft YaHei" charset="-122"/>
        </a:defRPr>
      </a:lvl4pPr>
      <a:lvl5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FFFFFF"/>
          </a:solidFill>
          <a:latin typeface="Calibri" pitchFamily="32" charset="0"/>
          <a:ea typeface="Microsoft YaHei" charset="-122"/>
        </a:defRPr>
      </a:lvl5pPr>
      <a:lvl6pPr marL="25146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FFFFFF"/>
          </a:solidFill>
          <a:latin typeface="Calibri" pitchFamily="32" charset="0"/>
          <a:ea typeface="Microsoft YaHei" charset="-122"/>
        </a:defRPr>
      </a:lvl6pPr>
      <a:lvl7pPr marL="29718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FFFFFF"/>
          </a:solidFill>
          <a:latin typeface="Calibri" pitchFamily="32" charset="0"/>
          <a:ea typeface="Microsoft YaHei" charset="-122"/>
        </a:defRPr>
      </a:lvl7pPr>
      <a:lvl8pPr marL="34290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FFFFFF"/>
          </a:solidFill>
          <a:latin typeface="Calibri" pitchFamily="32" charset="0"/>
          <a:ea typeface="Microsoft YaHei" charset="-122"/>
        </a:defRPr>
      </a:lvl8pPr>
      <a:lvl9pPr marL="38862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FFFFFF"/>
          </a:solidFill>
          <a:latin typeface="Calibri" pitchFamily="32" charset="0"/>
          <a:ea typeface="Microsoft YaHei" charset="-122"/>
        </a:defRPr>
      </a:lvl9pPr>
    </p:titleStyle>
    <p:bodyStyle>
      <a:lvl1pPr marL="342900" indent="-342900" algn="l" defTabSz="449263" rtl="0" eaLnBrk="0" fontAlgn="base" hangingPunct="0">
        <a:spcBef>
          <a:spcPts val="8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3200">
          <a:solidFill>
            <a:srgbClr val="FFFFFF"/>
          </a:solidFill>
          <a:latin typeface="+mn-lt"/>
          <a:ea typeface="+mn-ea"/>
          <a:cs typeface="+mn-cs"/>
        </a:defRPr>
      </a:lvl1pPr>
      <a:lvl2pPr marL="742950" indent="-285750" algn="l" defTabSz="449263" rtl="0" eaLnBrk="0" fontAlgn="base" hangingPunct="0">
        <a:spcBef>
          <a:spcPts val="7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800">
          <a:solidFill>
            <a:srgbClr val="FFFFFF"/>
          </a:solidFill>
          <a:latin typeface="+mn-lt"/>
          <a:ea typeface="+mn-ea"/>
        </a:defRPr>
      </a:lvl2pPr>
      <a:lvl3pPr marL="11430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400">
          <a:solidFill>
            <a:srgbClr val="FFFFFF"/>
          </a:solidFill>
          <a:latin typeface="+mn-lt"/>
          <a:ea typeface="+mn-ea"/>
        </a:defRPr>
      </a:lvl3pPr>
      <a:lvl4pPr marL="16002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000">
          <a:solidFill>
            <a:srgbClr val="FFFFFF"/>
          </a:solidFill>
          <a:latin typeface="+mn-lt"/>
          <a:ea typeface="+mn-ea"/>
        </a:defRPr>
      </a:lvl4pPr>
      <a:lvl5pPr marL="20574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000">
          <a:solidFill>
            <a:srgbClr val="FFFFFF"/>
          </a:solidFill>
          <a:latin typeface="+mn-lt"/>
          <a:ea typeface="+mn-ea"/>
        </a:defRPr>
      </a:lvl5pPr>
      <a:lvl6pPr marL="25146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FFFFFF"/>
          </a:solidFill>
          <a:latin typeface="+mn-lt"/>
          <a:ea typeface="+mn-ea"/>
        </a:defRPr>
      </a:lvl6pPr>
      <a:lvl7pPr marL="29718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FFFFFF"/>
          </a:solidFill>
          <a:latin typeface="+mn-lt"/>
          <a:ea typeface="+mn-ea"/>
        </a:defRPr>
      </a:lvl7pPr>
      <a:lvl8pPr marL="34290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FFFFFF"/>
          </a:solidFill>
          <a:latin typeface="+mn-lt"/>
          <a:ea typeface="+mn-ea"/>
        </a:defRPr>
      </a:lvl8pPr>
      <a:lvl9pPr marL="38862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FFFFFF"/>
          </a:solidFill>
          <a:latin typeface="+mn-lt"/>
          <a:ea typeface="+mn-ea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">
            <a:extLst>
              <a:ext uri="{FF2B5EF4-FFF2-40B4-BE49-F238E27FC236}">
                <a16:creationId xmlns:a16="http://schemas.microsoft.com/office/drawing/2014/main" id="{9B1D19E3-7CDA-49F5-8849-2F6FAE3AEDB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28600"/>
            <a:ext cx="8213725" cy="936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Cliquez pour éditer le format du texte-titre</a:t>
            </a:r>
          </a:p>
        </p:txBody>
      </p:sp>
      <p:sp>
        <p:nvSpPr>
          <p:cNvPr id="5123" name="Rectangle 2">
            <a:extLst>
              <a:ext uri="{FF2B5EF4-FFF2-40B4-BE49-F238E27FC236}">
                <a16:creationId xmlns:a16="http://schemas.microsoft.com/office/drawing/2014/main" id="{75DFD1EC-0ABE-436E-B1F3-8C7C77EE361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333500"/>
            <a:ext cx="8213725" cy="3756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Cliquez pour éditer le format du plan de texte</a:t>
            </a:r>
          </a:p>
          <a:p>
            <a:pPr lvl="1"/>
            <a:r>
              <a:rPr lang="en-GB" altLang="en-US"/>
              <a:t>Second niveau de plan</a:t>
            </a:r>
          </a:p>
          <a:p>
            <a:pPr lvl="2"/>
            <a:r>
              <a:rPr lang="en-GB" altLang="en-US"/>
              <a:t>Troisième niveau de plan</a:t>
            </a:r>
          </a:p>
          <a:p>
            <a:pPr lvl="3"/>
            <a:r>
              <a:rPr lang="en-GB" altLang="en-US"/>
              <a:t>Quatrième niveau de plan</a:t>
            </a:r>
          </a:p>
          <a:p>
            <a:pPr lvl="4"/>
            <a:r>
              <a:rPr lang="en-GB" altLang="en-US"/>
              <a:t>Cinquième niveau de plan</a:t>
            </a:r>
          </a:p>
          <a:p>
            <a:pPr lvl="4"/>
            <a:r>
              <a:rPr lang="en-GB" altLang="en-US"/>
              <a:t>Sixième niveau de plan</a:t>
            </a:r>
          </a:p>
          <a:p>
            <a:pPr lvl="4"/>
            <a:r>
              <a:rPr lang="en-GB" altLang="en-US"/>
              <a:t>Septième niveau de plan</a:t>
            </a:r>
          </a:p>
        </p:txBody>
      </p:sp>
      <p:sp>
        <p:nvSpPr>
          <p:cNvPr id="2" name="Rectangle 3">
            <a:extLst>
              <a:ext uri="{FF2B5EF4-FFF2-40B4-BE49-F238E27FC236}">
                <a16:creationId xmlns:a16="http://schemas.microsoft.com/office/drawing/2014/main" id="{09C2C7F7-F343-4981-A1C0-FF39BC0B5FC3}"/>
              </a:ext>
            </a:extLst>
          </p:cNvPr>
          <p:cNvSpPr>
            <a:spLocks noGrp="1" noChangeArrowheads="1"/>
          </p:cNvSpPr>
          <p:nvPr>
            <p:ph type="dt"/>
          </p:nvPr>
        </p:nvSpPr>
        <p:spPr bwMode="auto">
          <a:xfrm>
            <a:off x="457200" y="5297488"/>
            <a:ext cx="2117725" cy="288925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>
              <a:buClrTx/>
              <a:buSzPct val="45000"/>
              <a:buFontTx/>
              <a:buNone/>
              <a:defRPr sz="2400" smtClean="0">
                <a:solidFill>
                  <a:srgbClr val="FFFFFF"/>
                </a:solidFill>
                <a:latin typeface="Times New Roman" pitchFamily="16" charset="0"/>
                <a:ea typeface="Microsoft YaHei" charset="-122"/>
                <a:cs typeface="Segoe UI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124" name="Text Box 4">
            <a:extLst>
              <a:ext uri="{FF2B5EF4-FFF2-40B4-BE49-F238E27FC236}">
                <a16:creationId xmlns:a16="http://schemas.microsoft.com/office/drawing/2014/main" id="{168689C0-FD01-4106-8353-D37069C5F5A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24200" y="5297488"/>
            <a:ext cx="2895600" cy="304800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buFont typeface="Times New Roman" pitchFamily="16" charset="0"/>
              <a:buNone/>
              <a:defRPr/>
            </a:pPr>
            <a:endParaRPr lang="fr-FR">
              <a:latin typeface="Calibri" pitchFamily="32" charset="0"/>
              <a:ea typeface="+mn-ea"/>
              <a:cs typeface="Arial" charset="0"/>
            </a:endParaRPr>
          </a:p>
        </p:txBody>
      </p:sp>
      <p:sp>
        <p:nvSpPr>
          <p:cNvPr id="5125" name="Rectangle 5">
            <a:extLst>
              <a:ext uri="{FF2B5EF4-FFF2-40B4-BE49-F238E27FC236}">
                <a16:creationId xmlns:a16="http://schemas.microsoft.com/office/drawing/2014/main" id="{B7A32C59-2E78-4081-916F-B5053B9C9F7D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5297488"/>
            <a:ext cx="2117725" cy="288925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>
              <a:buClrTx/>
              <a:buSzPct val="45000"/>
              <a:buFontTx/>
              <a:buNone/>
              <a:defRPr sz="2400">
                <a:solidFill>
                  <a:srgbClr val="FFFFFF"/>
                </a:solidFill>
                <a:latin typeface="Times New Roman" panose="02020603050405020304" pitchFamily="18" charset="0"/>
                <a:cs typeface="Segoe UI" panose="020B0502040204020203" pitchFamily="34" charset="0"/>
              </a:defRPr>
            </a:lvl1pPr>
          </a:lstStyle>
          <a:p>
            <a:fld id="{37689A9B-BEC1-4E56-88C3-3F4737BC8CF9}" type="slidenum">
              <a:rPr lang="fr-FR" altLang="en-US"/>
              <a:pPr/>
              <a:t>‹#›</a:t>
            </a:fld>
            <a:endParaRPr lang="fr-F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5" r:id="rId1"/>
    <p:sldLayoutId id="2147483706" r:id="rId2"/>
    <p:sldLayoutId id="2147483707" r:id="rId3"/>
    <p:sldLayoutId id="2147483708" r:id="rId4"/>
    <p:sldLayoutId id="2147483709" r:id="rId5"/>
    <p:sldLayoutId id="2147483710" r:id="rId6"/>
    <p:sldLayoutId id="2147483711" r:id="rId7"/>
    <p:sldLayoutId id="2147483712" r:id="rId8"/>
    <p:sldLayoutId id="2147483713" r:id="rId9"/>
    <p:sldLayoutId id="2147483714" r:id="rId10"/>
    <p:sldLayoutId id="2147483715" r:id="rId11"/>
  </p:sldLayoutIdLst>
  <p:txStyles>
    <p:titleStyle>
      <a:lvl1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FFFFFF"/>
          </a:solidFill>
          <a:latin typeface="+mj-lt"/>
          <a:ea typeface="+mj-ea"/>
          <a:cs typeface="+mj-cs"/>
        </a:defRPr>
      </a:lvl1pPr>
      <a:lvl2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FFFFFF"/>
          </a:solidFill>
          <a:latin typeface="Calibri" pitchFamily="32" charset="0"/>
          <a:ea typeface="Microsoft YaHei" charset="-122"/>
        </a:defRPr>
      </a:lvl2pPr>
      <a:lvl3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FFFFFF"/>
          </a:solidFill>
          <a:latin typeface="Calibri" pitchFamily="32" charset="0"/>
          <a:ea typeface="Microsoft YaHei" charset="-122"/>
        </a:defRPr>
      </a:lvl3pPr>
      <a:lvl4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FFFFFF"/>
          </a:solidFill>
          <a:latin typeface="Calibri" pitchFamily="32" charset="0"/>
          <a:ea typeface="Microsoft YaHei" charset="-122"/>
        </a:defRPr>
      </a:lvl4pPr>
      <a:lvl5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FFFFFF"/>
          </a:solidFill>
          <a:latin typeface="Calibri" pitchFamily="32" charset="0"/>
          <a:ea typeface="Microsoft YaHei" charset="-122"/>
        </a:defRPr>
      </a:lvl5pPr>
      <a:lvl6pPr marL="25146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FFFFFF"/>
          </a:solidFill>
          <a:latin typeface="Calibri" pitchFamily="32" charset="0"/>
          <a:ea typeface="Microsoft YaHei" charset="-122"/>
        </a:defRPr>
      </a:lvl6pPr>
      <a:lvl7pPr marL="29718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FFFFFF"/>
          </a:solidFill>
          <a:latin typeface="Calibri" pitchFamily="32" charset="0"/>
          <a:ea typeface="Microsoft YaHei" charset="-122"/>
        </a:defRPr>
      </a:lvl7pPr>
      <a:lvl8pPr marL="34290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FFFFFF"/>
          </a:solidFill>
          <a:latin typeface="Calibri" pitchFamily="32" charset="0"/>
          <a:ea typeface="Microsoft YaHei" charset="-122"/>
        </a:defRPr>
      </a:lvl8pPr>
      <a:lvl9pPr marL="38862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FFFFFF"/>
          </a:solidFill>
          <a:latin typeface="Calibri" pitchFamily="32" charset="0"/>
          <a:ea typeface="Microsoft YaHei" charset="-122"/>
        </a:defRPr>
      </a:lvl9pPr>
    </p:titleStyle>
    <p:bodyStyle>
      <a:lvl1pPr marL="342900" indent="-342900" algn="l" defTabSz="449263" rtl="0" eaLnBrk="0" fontAlgn="base" hangingPunct="0">
        <a:spcBef>
          <a:spcPts val="8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3200">
          <a:solidFill>
            <a:srgbClr val="FFFFFF"/>
          </a:solidFill>
          <a:latin typeface="+mn-lt"/>
          <a:ea typeface="+mn-ea"/>
          <a:cs typeface="+mn-cs"/>
        </a:defRPr>
      </a:lvl1pPr>
      <a:lvl2pPr marL="742950" indent="-285750" algn="l" defTabSz="449263" rtl="0" eaLnBrk="0" fontAlgn="base" hangingPunct="0">
        <a:spcBef>
          <a:spcPts val="7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800">
          <a:solidFill>
            <a:srgbClr val="FFFFFF"/>
          </a:solidFill>
          <a:latin typeface="+mn-lt"/>
          <a:ea typeface="+mn-ea"/>
        </a:defRPr>
      </a:lvl2pPr>
      <a:lvl3pPr marL="11430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400">
          <a:solidFill>
            <a:srgbClr val="FFFFFF"/>
          </a:solidFill>
          <a:latin typeface="+mn-lt"/>
          <a:ea typeface="+mn-ea"/>
        </a:defRPr>
      </a:lvl3pPr>
      <a:lvl4pPr marL="16002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000">
          <a:solidFill>
            <a:srgbClr val="FFFFFF"/>
          </a:solidFill>
          <a:latin typeface="+mn-lt"/>
          <a:ea typeface="+mn-ea"/>
        </a:defRPr>
      </a:lvl4pPr>
      <a:lvl5pPr marL="20574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000">
          <a:solidFill>
            <a:srgbClr val="FFFFFF"/>
          </a:solidFill>
          <a:latin typeface="+mn-lt"/>
          <a:ea typeface="+mn-ea"/>
        </a:defRPr>
      </a:lvl5pPr>
      <a:lvl6pPr marL="25146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FFFFFF"/>
          </a:solidFill>
          <a:latin typeface="+mn-lt"/>
          <a:ea typeface="+mn-ea"/>
        </a:defRPr>
      </a:lvl6pPr>
      <a:lvl7pPr marL="29718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FFFFFF"/>
          </a:solidFill>
          <a:latin typeface="+mn-lt"/>
          <a:ea typeface="+mn-ea"/>
        </a:defRPr>
      </a:lvl7pPr>
      <a:lvl8pPr marL="34290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FFFFFF"/>
          </a:solidFill>
          <a:latin typeface="+mn-lt"/>
          <a:ea typeface="+mn-ea"/>
        </a:defRPr>
      </a:lvl8pPr>
      <a:lvl9pPr marL="38862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FFFFFF"/>
          </a:solidFill>
          <a:latin typeface="+mn-lt"/>
          <a:ea typeface="+mn-ea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1">
            <a:extLst>
              <a:ext uri="{FF2B5EF4-FFF2-40B4-BE49-F238E27FC236}">
                <a16:creationId xmlns:a16="http://schemas.microsoft.com/office/drawing/2014/main" id="{CA8620CB-F0FD-47D3-87D7-0A671D68429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28600"/>
            <a:ext cx="8213725" cy="936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Cliquez pour éditer le format du texte-titre</a:t>
            </a:r>
          </a:p>
        </p:txBody>
      </p:sp>
      <p:sp>
        <p:nvSpPr>
          <p:cNvPr id="6147" name="Rectangle 2">
            <a:extLst>
              <a:ext uri="{FF2B5EF4-FFF2-40B4-BE49-F238E27FC236}">
                <a16:creationId xmlns:a16="http://schemas.microsoft.com/office/drawing/2014/main" id="{1D7CB99A-D20B-468B-8EA2-C89D944DC18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333500"/>
            <a:ext cx="8213725" cy="3756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Cliquez pour éditer le format du plan de texte</a:t>
            </a:r>
          </a:p>
          <a:p>
            <a:pPr lvl="1"/>
            <a:r>
              <a:rPr lang="en-GB" altLang="en-US"/>
              <a:t>Second niveau de plan</a:t>
            </a:r>
          </a:p>
          <a:p>
            <a:pPr lvl="2"/>
            <a:r>
              <a:rPr lang="en-GB" altLang="en-US"/>
              <a:t>Troisième niveau de plan</a:t>
            </a:r>
          </a:p>
          <a:p>
            <a:pPr lvl="3"/>
            <a:r>
              <a:rPr lang="en-GB" altLang="en-US"/>
              <a:t>Quatrième niveau de plan</a:t>
            </a:r>
          </a:p>
          <a:p>
            <a:pPr lvl="4"/>
            <a:r>
              <a:rPr lang="en-GB" altLang="en-US"/>
              <a:t>Cinquième niveau de plan</a:t>
            </a:r>
          </a:p>
          <a:p>
            <a:pPr lvl="4"/>
            <a:r>
              <a:rPr lang="en-GB" altLang="en-US"/>
              <a:t>Sixième niveau de plan</a:t>
            </a:r>
          </a:p>
          <a:p>
            <a:pPr lvl="4"/>
            <a:r>
              <a:rPr lang="en-GB" altLang="en-US"/>
              <a:t>Septième niveau de plan</a:t>
            </a:r>
          </a:p>
        </p:txBody>
      </p:sp>
      <p:sp>
        <p:nvSpPr>
          <p:cNvPr id="2" name="Rectangle 3">
            <a:extLst>
              <a:ext uri="{FF2B5EF4-FFF2-40B4-BE49-F238E27FC236}">
                <a16:creationId xmlns:a16="http://schemas.microsoft.com/office/drawing/2014/main" id="{9D208D8D-F71E-4209-A2FC-97177F1528E6}"/>
              </a:ext>
            </a:extLst>
          </p:cNvPr>
          <p:cNvSpPr>
            <a:spLocks noGrp="1" noChangeArrowheads="1"/>
          </p:cNvSpPr>
          <p:nvPr>
            <p:ph type="dt"/>
          </p:nvPr>
        </p:nvSpPr>
        <p:spPr bwMode="auto">
          <a:xfrm>
            <a:off x="457200" y="5297488"/>
            <a:ext cx="2117725" cy="288925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>
              <a:buClrTx/>
              <a:buSzPct val="45000"/>
              <a:buFontTx/>
              <a:buNone/>
              <a:defRPr sz="2400" smtClean="0">
                <a:solidFill>
                  <a:srgbClr val="FFFFFF"/>
                </a:solidFill>
                <a:latin typeface="Times New Roman" pitchFamily="16" charset="0"/>
                <a:ea typeface="Microsoft YaHei" charset="-122"/>
                <a:cs typeface="Segoe UI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148" name="Text Box 4">
            <a:extLst>
              <a:ext uri="{FF2B5EF4-FFF2-40B4-BE49-F238E27FC236}">
                <a16:creationId xmlns:a16="http://schemas.microsoft.com/office/drawing/2014/main" id="{C5A418F1-1243-4699-943B-8885B962F5F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24200" y="5297488"/>
            <a:ext cx="2895600" cy="304800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buFont typeface="Times New Roman" pitchFamily="16" charset="0"/>
              <a:buNone/>
              <a:defRPr/>
            </a:pPr>
            <a:endParaRPr lang="fr-FR">
              <a:latin typeface="Calibri" pitchFamily="32" charset="0"/>
              <a:ea typeface="+mn-ea"/>
              <a:cs typeface="Arial" charset="0"/>
            </a:endParaRPr>
          </a:p>
        </p:txBody>
      </p:sp>
      <p:sp>
        <p:nvSpPr>
          <p:cNvPr id="6149" name="Rectangle 5">
            <a:extLst>
              <a:ext uri="{FF2B5EF4-FFF2-40B4-BE49-F238E27FC236}">
                <a16:creationId xmlns:a16="http://schemas.microsoft.com/office/drawing/2014/main" id="{6E25539F-61F4-4641-A415-326C76B3AB7D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5297488"/>
            <a:ext cx="2117725" cy="288925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>
              <a:buClrTx/>
              <a:buSzPct val="45000"/>
              <a:buFontTx/>
              <a:buNone/>
              <a:defRPr sz="2400">
                <a:solidFill>
                  <a:srgbClr val="FFFFFF"/>
                </a:solidFill>
                <a:latin typeface="Times New Roman" panose="02020603050405020304" pitchFamily="18" charset="0"/>
                <a:cs typeface="Segoe UI" panose="020B0502040204020203" pitchFamily="34" charset="0"/>
              </a:defRPr>
            </a:lvl1pPr>
          </a:lstStyle>
          <a:p>
            <a:fld id="{538B1909-0D0D-49EE-A265-E849269F4802}" type="slidenum">
              <a:rPr lang="fr-FR" altLang="en-US"/>
              <a:pPr/>
              <a:t>‹#›</a:t>
            </a:fld>
            <a:endParaRPr lang="fr-F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6" r:id="rId1"/>
    <p:sldLayoutId id="2147483717" r:id="rId2"/>
    <p:sldLayoutId id="2147483718" r:id="rId3"/>
    <p:sldLayoutId id="2147483719" r:id="rId4"/>
    <p:sldLayoutId id="2147483720" r:id="rId5"/>
    <p:sldLayoutId id="2147483721" r:id="rId6"/>
    <p:sldLayoutId id="2147483722" r:id="rId7"/>
    <p:sldLayoutId id="2147483723" r:id="rId8"/>
    <p:sldLayoutId id="2147483724" r:id="rId9"/>
    <p:sldLayoutId id="2147483725" r:id="rId10"/>
    <p:sldLayoutId id="2147483726" r:id="rId11"/>
  </p:sldLayoutIdLst>
  <p:txStyles>
    <p:titleStyle>
      <a:lvl1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FFFFFF"/>
          </a:solidFill>
          <a:latin typeface="+mj-lt"/>
          <a:ea typeface="+mj-ea"/>
          <a:cs typeface="+mj-cs"/>
        </a:defRPr>
      </a:lvl1pPr>
      <a:lvl2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FFFFFF"/>
          </a:solidFill>
          <a:latin typeface="Calibri" pitchFamily="32" charset="0"/>
          <a:ea typeface="Microsoft YaHei" charset="-122"/>
        </a:defRPr>
      </a:lvl2pPr>
      <a:lvl3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FFFFFF"/>
          </a:solidFill>
          <a:latin typeface="Calibri" pitchFamily="32" charset="0"/>
          <a:ea typeface="Microsoft YaHei" charset="-122"/>
        </a:defRPr>
      </a:lvl3pPr>
      <a:lvl4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FFFFFF"/>
          </a:solidFill>
          <a:latin typeface="Calibri" pitchFamily="32" charset="0"/>
          <a:ea typeface="Microsoft YaHei" charset="-122"/>
        </a:defRPr>
      </a:lvl4pPr>
      <a:lvl5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FFFFFF"/>
          </a:solidFill>
          <a:latin typeface="Calibri" pitchFamily="32" charset="0"/>
          <a:ea typeface="Microsoft YaHei" charset="-122"/>
        </a:defRPr>
      </a:lvl5pPr>
      <a:lvl6pPr marL="25146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FFFFFF"/>
          </a:solidFill>
          <a:latin typeface="Calibri" pitchFamily="32" charset="0"/>
          <a:ea typeface="Microsoft YaHei" charset="-122"/>
        </a:defRPr>
      </a:lvl6pPr>
      <a:lvl7pPr marL="29718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FFFFFF"/>
          </a:solidFill>
          <a:latin typeface="Calibri" pitchFamily="32" charset="0"/>
          <a:ea typeface="Microsoft YaHei" charset="-122"/>
        </a:defRPr>
      </a:lvl7pPr>
      <a:lvl8pPr marL="34290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FFFFFF"/>
          </a:solidFill>
          <a:latin typeface="Calibri" pitchFamily="32" charset="0"/>
          <a:ea typeface="Microsoft YaHei" charset="-122"/>
        </a:defRPr>
      </a:lvl8pPr>
      <a:lvl9pPr marL="38862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FFFFFF"/>
          </a:solidFill>
          <a:latin typeface="Calibri" pitchFamily="32" charset="0"/>
          <a:ea typeface="Microsoft YaHei" charset="-122"/>
        </a:defRPr>
      </a:lvl9pPr>
    </p:titleStyle>
    <p:bodyStyle>
      <a:lvl1pPr marL="342900" indent="-342900" algn="l" defTabSz="449263" rtl="0" eaLnBrk="0" fontAlgn="base" hangingPunct="0">
        <a:spcBef>
          <a:spcPts val="8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3200">
          <a:solidFill>
            <a:srgbClr val="FFFFFF"/>
          </a:solidFill>
          <a:latin typeface="+mn-lt"/>
          <a:ea typeface="+mn-ea"/>
          <a:cs typeface="+mn-cs"/>
        </a:defRPr>
      </a:lvl1pPr>
      <a:lvl2pPr marL="742950" indent="-285750" algn="l" defTabSz="449263" rtl="0" eaLnBrk="0" fontAlgn="base" hangingPunct="0">
        <a:spcBef>
          <a:spcPts val="7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800">
          <a:solidFill>
            <a:srgbClr val="FFFFFF"/>
          </a:solidFill>
          <a:latin typeface="+mn-lt"/>
          <a:ea typeface="+mn-ea"/>
        </a:defRPr>
      </a:lvl2pPr>
      <a:lvl3pPr marL="11430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400">
          <a:solidFill>
            <a:srgbClr val="FFFFFF"/>
          </a:solidFill>
          <a:latin typeface="+mn-lt"/>
          <a:ea typeface="+mn-ea"/>
        </a:defRPr>
      </a:lvl3pPr>
      <a:lvl4pPr marL="16002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000">
          <a:solidFill>
            <a:srgbClr val="FFFFFF"/>
          </a:solidFill>
          <a:latin typeface="+mn-lt"/>
          <a:ea typeface="+mn-ea"/>
        </a:defRPr>
      </a:lvl4pPr>
      <a:lvl5pPr marL="20574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000">
          <a:solidFill>
            <a:srgbClr val="FFFFFF"/>
          </a:solidFill>
          <a:latin typeface="+mn-lt"/>
          <a:ea typeface="+mn-ea"/>
        </a:defRPr>
      </a:lvl5pPr>
      <a:lvl6pPr marL="25146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FFFFFF"/>
          </a:solidFill>
          <a:latin typeface="+mn-lt"/>
          <a:ea typeface="+mn-ea"/>
        </a:defRPr>
      </a:lvl6pPr>
      <a:lvl7pPr marL="29718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FFFFFF"/>
          </a:solidFill>
          <a:latin typeface="+mn-lt"/>
          <a:ea typeface="+mn-ea"/>
        </a:defRPr>
      </a:lvl7pPr>
      <a:lvl8pPr marL="34290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FFFFFF"/>
          </a:solidFill>
          <a:latin typeface="+mn-lt"/>
          <a:ea typeface="+mn-ea"/>
        </a:defRPr>
      </a:lvl8pPr>
      <a:lvl9pPr marL="38862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FFFFFF"/>
          </a:solidFill>
          <a:latin typeface="+mn-lt"/>
          <a:ea typeface="+mn-ea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1">
            <a:extLst>
              <a:ext uri="{FF2B5EF4-FFF2-40B4-BE49-F238E27FC236}">
                <a16:creationId xmlns:a16="http://schemas.microsoft.com/office/drawing/2014/main" id="{4DC159BB-2692-4DEF-9771-CA18793A5AD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28600"/>
            <a:ext cx="8213725" cy="936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Cliquez pour éditer le format du texte-titre</a:t>
            </a:r>
          </a:p>
        </p:txBody>
      </p:sp>
      <p:sp>
        <p:nvSpPr>
          <p:cNvPr id="7171" name="Rectangle 2">
            <a:extLst>
              <a:ext uri="{FF2B5EF4-FFF2-40B4-BE49-F238E27FC236}">
                <a16:creationId xmlns:a16="http://schemas.microsoft.com/office/drawing/2014/main" id="{2164EA6A-8675-47A2-815E-99C7FC7F74A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333500"/>
            <a:ext cx="8213725" cy="3756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Cliquez pour éditer le format du plan de texte</a:t>
            </a:r>
          </a:p>
          <a:p>
            <a:pPr lvl="1"/>
            <a:r>
              <a:rPr lang="en-GB" altLang="en-US"/>
              <a:t>Second niveau de plan</a:t>
            </a:r>
          </a:p>
          <a:p>
            <a:pPr lvl="2"/>
            <a:r>
              <a:rPr lang="en-GB" altLang="en-US"/>
              <a:t>Troisième niveau de plan</a:t>
            </a:r>
          </a:p>
          <a:p>
            <a:pPr lvl="3"/>
            <a:r>
              <a:rPr lang="en-GB" altLang="en-US"/>
              <a:t>Quatrième niveau de plan</a:t>
            </a:r>
          </a:p>
          <a:p>
            <a:pPr lvl="4"/>
            <a:r>
              <a:rPr lang="en-GB" altLang="en-US"/>
              <a:t>Cinquième niveau de plan</a:t>
            </a:r>
          </a:p>
          <a:p>
            <a:pPr lvl="4"/>
            <a:r>
              <a:rPr lang="en-GB" altLang="en-US"/>
              <a:t>Sixième niveau de plan</a:t>
            </a:r>
          </a:p>
          <a:p>
            <a:pPr lvl="4"/>
            <a:r>
              <a:rPr lang="en-GB" altLang="en-US"/>
              <a:t>Septième niveau de plan</a:t>
            </a:r>
          </a:p>
        </p:txBody>
      </p:sp>
      <p:sp>
        <p:nvSpPr>
          <p:cNvPr id="2" name="Rectangle 3">
            <a:extLst>
              <a:ext uri="{FF2B5EF4-FFF2-40B4-BE49-F238E27FC236}">
                <a16:creationId xmlns:a16="http://schemas.microsoft.com/office/drawing/2014/main" id="{E627161D-5972-429E-910F-884182DA2AF9}"/>
              </a:ext>
            </a:extLst>
          </p:cNvPr>
          <p:cNvSpPr>
            <a:spLocks noGrp="1" noChangeArrowheads="1"/>
          </p:cNvSpPr>
          <p:nvPr>
            <p:ph type="dt"/>
          </p:nvPr>
        </p:nvSpPr>
        <p:spPr bwMode="auto">
          <a:xfrm>
            <a:off x="457200" y="5297488"/>
            <a:ext cx="2117725" cy="288925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>
              <a:buClrTx/>
              <a:buSzPct val="45000"/>
              <a:buFontTx/>
              <a:buNone/>
              <a:defRPr sz="2400" smtClean="0">
                <a:solidFill>
                  <a:srgbClr val="FFFFFF"/>
                </a:solidFill>
                <a:latin typeface="Times New Roman" pitchFamily="16" charset="0"/>
                <a:ea typeface="Microsoft YaHei" charset="-122"/>
                <a:cs typeface="Segoe UI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172" name="Text Box 4">
            <a:extLst>
              <a:ext uri="{FF2B5EF4-FFF2-40B4-BE49-F238E27FC236}">
                <a16:creationId xmlns:a16="http://schemas.microsoft.com/office/drawing/2014/main" id="{9521D4BB-F0A1-4EF7-AB80-20EDEBB1794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24200" y="5297488"/>
            <a:ext cx="2895600" cy="304800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buFont typeface="Times New Roman" pitchFamily="16" charset="0"/>
              <a:buNone/>
              <a:defRPr/>
            </a:pPr>
            <a:endParaRPr lang="fr-FR">
              <a:latin typeface="Calibri" pitchFamily="32" charset="0"/>
              <a:ea typeface="+mn-ea"/>
              <a:cs typeface="Arial" charset="0"/>
            </a:endParaRPr>
          </a:p>
        </p:txBody>
      </p:sp>
      <p:sp>
        <p:nvSpPr>
          <p:cNvPr id="7173" name="Rectangle 5">
            <a:extLst>
              <a:ext uri="{FF2B5EF4-FFF2-40B4-BE49-F238E27FC236}">
                <a16:creationId xmlns:a16="http://schemas.microsoft.com/office/drawing/2014/main" id="{0F3D3DD6-FAFF-403F-A2AE-4D1DC45427D2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5297488"/>
            <a:ext cx="2117725" cy="288925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>
              <a:buClrTx/>
              <a:buSzPct val="45000"/>
              <a:buFontTx/>
              <a:buNone/>
              <a:defRPr sz="2400">
                <a:solidFill>
                  <a:srgbClr val="FFFFFF"/>
                </a:solidFill>
                <a:latin typeface="Times New Roman" panose="02020603050405020304" pitchFamily="18" charset="0"/>
                <a:cs typeface="Segoe UI" panose="020B0502040204020203" pitchFamily="34" charset="0"/>
              </a:defRPr>
            </a:lvl1pPr>
          </a:lstStyle>
          <a:p>
            <a:fld id="{5D7D9365-2D5B-4953-80E6-96E8EE9C4E38}" type="slidenum">
              <a:rPr lang="fr-FR" altLang="en-US"/>
              <a:pPr/>
              <a:t>‹#›</a:t>
            </a:fld>
            <a:endParaRPr lang="fr-F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7" r:id="rId1"/>
    <p:sldLayoutId id="2147483728" r:id="rId2"/>
    <p:sldLayoutId id="2147483729" r:id="rId3"/>
    <p:sldLayoutId id="2147483730" r:id="rId4"/>
    <p:sldLayoutId id="2147483731" r:id="rId5"/>
    <p:sldLayoutId id="2147483732" r:id="rId6"/>
    <p:sldLayoutId id="2147483733" r:id="rId7"/>
    <p:sldLayoutId id="2147483734" r:id="rId8"/>
    <p:sldLayoutId id="2147483735" r:id="rId9"/>
    <p:sldLayoutId id="2147483736" r:id="rId10"/>
    <p:sldLayoutId id="2147483737" r:id="rId11"/>
  </p:sldLayoutIdLst>
  <p:txStyles>
    <p:titleStyle>
      <a:lvl1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FFFFFF"/>
          </a:solidFill>
          <a:latin typeface="+mj-lt"/>
          <a:ea typeface="+mj-ea"/>
          <a:cs typeface="+mj-cs"/>
        </a:defRPr>
      </a:lvl1pPr>
      <a:lvl2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FFFFFF"/>
          </a:solidFill>
          <a:latin typeface="Calibri" pitchFamily="32" charset="0"/>
          <a:ea typeface="Microsoft YaHei" charset="-122"/>
        </a:defRPr>
      </a:lvl2pPr>
      <a:lvl3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FFFFFF"/>
          </a:solidFill>
          <a:latin typeface="Calibri" pitchFamily="32" charset="0"/>
          <a:ea typeface="Microsoft YaHei" charset="-122"/>
        </a:defRPr>
      </a:lvl3pPr>
      <a:lvl4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FFFFFF"/>
          </a:solidFill>
          <a:latin typeface="Calibri" pitchFamily="32" charset="0"/>
          <a:ea typeface="Microsoft YaHei" charset="-122"/>
        </a:defRPr>
      </a:lvl4pPr>
      <a:lvl5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FFFFFF"/>
          </a:solidFill>
          <a:latin typeface="Calibri" pitchFamily="32" charset="0"/>
          <a:ea typeface="Microsoft YaHei" charset="-122"/>
        </a:defRPr>
      </a:lvl5pPr>
      <a:lvl6pPr marL="25146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FFFFFF"/>
          </a:solidFill>
          <a:latin typeface="Calibri" pitchFamily="32" charset="0"/>
          <a:ea typeface="Microsoft YaHei" charset="-122"/>
        </a:defRPr>
      </a:lvl6pPr>
      <a:lvl7pPr marL="29718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FFFFFF"/>
          </a:solidFill>
          <a:latin typeface="Calibri" pitchFamily="32" charset="0"/>
          <a:ea typeface="Microsoft YaHei" charset="-122"/>
        </a:defRPr>
      </a:lvl7pPr>
      <a:lvl8pPr marL="34290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FFFFFF"/>
          </a:solidFill>
          <a:latin typeface="Calibri" pitchFamily="32" charset="0"/>
          <a:ea typeface="Microsoft YaHei" charset="-122"/>
        </a:defRPr>
      </a:lvl8pPr>
      <a:lvl9pPr marL="38862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FFFFFF"/>
          </a:solidFill>
          <a:latin typeface="Calibri" pitchFamily="32" charset="0"/>
          <a:ea typeface="Microsoft YaHei" charset="-122"/>
        </a:defRPr>
      </a:lvl9pPr>
    </p:titleStyle>
    <p:bodyStyle>
      <a:lvl1pPr marL="342900" indent="-342900" algn="l" defTabSz="449263" rtl="0" eaLnBrk="0" fontAlgn="base" hangingPunct="0">
        <a:spcBef>
          <a:spcPts val="8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3200">
          <a:solidFill>
            <a:srgbClr val="FFFFFF"/>
          </a:solidFill>
          <a:latin typeface="+mn-lt"/>
          <a:ea typeface="+mn-ea"/>
          <a:cs typeface="+mn-cs"/>
        </a:defRPr>
      </a:lvl1pPr>
      <a:lvl2pPr marL="742950" indent="-285750" algn="l" defTabSz="449263" rtl="0" eaLnBrk="0" fontAlgn="base" hangingPunct="0">
        <a:spcBef>
          <a:spcPts val="7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800">
          <a:solidFill>
            <a:srgbClr val="FFFFFF"/>
          </a:solidFill>
          <a:latin typeface="+mn-lt"/>
          <a:ea typeface="+mn-ea"/>
        </a:defRPr>
      </a:lvl2pPr>
      <a:lvl3pPr marL="11430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400">
          <a:solidFill>
            <a:srgbClr val="FFFFFF"/>
          </a:solidFill>
          <a:latin typeface="+mn-lt"/>
          <a:ea typeface="+mn-ea"/>
        </a:defRPr>
      </a:lvl3pPr>
      <a:lvl4pPr marL="16002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000">
          <a:solidFill>
            <a:srgbClr val="FFFFFF"/>
          </a:solidFill>
          <a:latin typeface="+mn-lt"/>
          <a:ea typeface="+mn-ea"/>
        </a:defRPr>
      </a:lvl4pPr>
      <a:lvl5pPr marL="20574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000">
          <a:solidFill>
            <a:srgbClr val="FFFFFF"/>
          </a:solidFill>
          <a:latin typeface="+mn-lt"/>
          <a:ea typeface="+mn-ea"/>
        </a:defRPr>
      </a:lvl5pPr>
      <a:lvl6pPr marL="25146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FFFFFF"/>
          </a:solidFill>
          <a:latin typeface="+mn-lt"/>
          <a:ea typeface="+mn-ea"/>
        </a:defRPr>
      </a:lvl6pPr>
      <a:lvl7pPr marL="29718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FFFFFF"/>
          </a:solidFill>
          <a:latin typeface="+mn-lt"/>
          <a:ea typeface="+mn-ea"/>
        </a:defRPr>
      </a:lvl7pPr>
      <a:lvl8pPr marL="34290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FFFFFF"/>
          </a:solidFill>
          <a:latin typeface="+mn-lt"/>
          <a:ea typeface="+mn-ea"/>
        </a:defRPr>
      </a:lvl8pPr>
      <a:lvl9pPr marL="38862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FFFFFF"/>
          </a:solidFill>
          <a:latin typeface="+mn-lt"/>
          <a:ea typeface="+mn-ea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1">
            <a:extLst>
              <a:ext uri="{FF2B5EF4-FFF2-40B4-BE49-F238E27FC236}">
                <a16:creationId xmlns:a16="http://schemas.microsoft.com/office/drawing/2014/main" id="{76393B51-4951-4180-ACA5-9F3E9141F51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28600"/>
            <a:ext cx="8213725" cy="936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Cliquez pour éditer le format du texte-titre</a:t>
            </a:r>
          </a:p>
        </p:txBody>
      </p:sp>
      <p:sp>
        <p:nvSpPr>
          <p:cNvPr id="8195" name="Rectangle 2">
            <a:extLst>
              <a:ext uri="{FF2B5EF4-FFF2-40B4-BE49-F238E27FC236}">
                <a16:creationId xmlns:a16="http://schemas.microsoft.com/office/drawing/2014/main" id="{2B25FCB1-9727-45A0-AE04-2377FB0DEAB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333500"/>
            <a:ext cx="8213725" cy="3756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Cliquez pour éditer le format du plan de texte</a:t>
            </a:r>
          </a:p>
          <a:p>
            <a:pPr lvl="1"/>
            <a:r>
              <a:rPr lang="en-GB" altLang="en-US"/>
              <a:t>Second niveau de plan</a:t>
            </a:r>
          </a:p>
          <a:p>
            <a:pPr lvl="2"/>
            <a:r>
              <a:rPr lang="en-GB" altLang="en-US"/>
              <a:t>Troisième niveau de plan</a:t>
            </a:r>
          </a:p>
          <a:p>
            <a:pPr lvl="3"/>
            <a:r>
              <a:rPr lang="en-GB" altLang="en-US"/>
              <a:t>Quatrième niveau de plan</a:t>
            </a:r>
          </a:p>
          <a:p>
            <a:pPr lvl="4"/>
            <a:r>
              <a:rPr lang="en-GB" altLang="en-US"/>
              <a:t>Cinquième niveau de plan</a:t>
            </a:r>
          </a:p>
          <a:p>
            <a:pPr lvl="4"/>
            <a:r>
              <a:rPr lang="en-GB" altLang="en-US"/>
              <a:t>Sixième niveau de plan</a:t>
            </a:r>
          </a:p>
          <a:p>
            <a:pPr lvl="4"/>
            <a:r>
              <a:rPr lang="en-GB" altLang="en-US"/>
              <a:t>Septième niveau de plan</a:t>
            </a:r>
          </a:p>
        </p:txBody>
      </p:sp>
      <p:sp>
        <p:nvSpPr>
          <p:cNvPr id="2" name="Rectangle 3">
            <a:extLst>
              <a:ext uri="{FF2B5EF4-FFF2-40B4-BE49-F238E27FC236}">
                <a16:creationId xmlns:a16="http://schemas.microsoft.com/office/drawing/2014/main" id="{34348D23-736B-48FB-B73A-7D144C65C0C8}"/>
              </a:ext>
            </a:extLst>
          </p:cNvPr>
          <p:cNvSpPr>
            <a:spLocks noGrp="1" noChangeArrowheads="1"/>
          </p:cNvSpPr>
          <p:nvPr>
            <p:ph type="dt"/>
          </p:nvPr>
        </p:nvSpPr>
        <p:spPr bwMode="auto">
          <a:xfrm>
            <a:off x="457200" y="5297488"/>
            <a:ext cx="2117725" cy="288925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>
              <a:buClrTx/>
              <a:buSzPct val="45000"/>
              <a:buFontTx/>
              <a:buNone/>
              <a:defRPr sz="2400" smtClean="0">
                <a:solidFill>
                  <a:srgbClr val="FFFFFF"/>
                </a:solidFill>
                <a:latin typeface="Times New Roman" pitchFamily="16" charset="0"/>
                <a:ea typeface="Microsoft YaHei" charset="-122"/>
                <a:cs typeface="Segoe UI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8196" name="Text Box 4">
            <a:extLst>
              <a:ext uri="{FF2B5EF4-FFF2-40B4-BE49-F238E27FC236}">
                <a16:creationId xmlns:a16="http://schemas.microsoft.com/office/drawing/2014/main" id="{98EF2B1D-2C32-4BF9-B3AF-4A536F1EBF8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24200" y="5297488"/>
            <a:ext cx="2895600" cy="304800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buFont typeface="Times New Roman" pitchFamily="16" charset="0"/>
              <a:buNone/>
              <a:defRPr/>
            </a:pPr>
            <a:endParaRPr lang="fr-FR">
              <a:latin typeface="Calibri" pitchFamily="32" charset="0"/>
              <a:ea typeface="+mn-ea"/>
              <a:cs typeface="Arial" charset="0"/>
            </a:endParaRPr>
          </a:p>
        </p:txBody>
      </p:sp>
      <p:sp>
        <p:nvSpPr>
          <p:cNvPr id="8197" name="Rectangle 5">
            <a:extLst>
              <a:ext uri="{FF2B5EF4-FFF2-40B4-BE49-F238E27FC236}">
                <a16:creationId xmlns:a16="http://schemas.microsoft.com/office/drawing/2014/main" id="{C1EDE8DD-A59D-4CE1-A62F-4CFC71EC905B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5297488"/>
            <a:ext cx="2117725" cy="288925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>
              <a:buClrTx/>
              <a:buSzPct val="45000"/>
              <a:buFontTx/>
              <a:buNone/>
              <a:defRPr sz="2400">
                <a:solidFill>
                  <a:srgbClr val="FFFFFF"/>
                </a:solidFill>
                <a:latin typeface="Times New Roman" panose="02020603050405020304" pitchFamily="18" charset="0"/>
                <a:cs typeface="Segoe UI" panose="020B0502040204020203" pitchFamily="34" charset="0"/>
              </a:defRPr>
            </a:lvl1pPr>
          </a:lstStyle>
          <a:p>
            <a:fld id="{40885E52-6B6B-466A-9D89-D33F4EF3418B}" type="slidenum">
              <a:rPr lang="fr-FR" altLang="en-US"/>
              <a:pPr/>
              <a:t>‹#›</a:t>
            </a:fld>
            <a:endParaRPr lang="fr-F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8" r:id="rId1"/>
    <p:sldLayoutId id="2147483739" r:id="rId2"/>
    <p:sldLayoutId id="2147483740" r:id="rId3"/>
    <p:sldLayoutId id="2147483741" r:id="rId4"/>
    <p:sldLayoutId id="2147483742" r:id="rId5"/>
    <p:sldLayoutId id="2147483743" r:id="rId6"/>
    <p:sldLayoutId id="2147483744" r:id="rId7"/>
    <p:sldLayoutId id="2147483745" r:id="rId8"/>
    <p:sldLayoutId id="2147483746" r:id="rId9"/>
    <p:sldLayoutId id="2147483747" r:id="rId10"/>
    <p:sldLayoutId id="2147483748" r:id="rId11"/>
  </p:sldLayoutIdLst>
  <p:txStyles>
    <p:titleStyle>
      <a:lvl1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FFFFFF"/>
          </a:solidFill>
          <a:latin typeface="+mj-lt"/>
          <a:ea typeface="+mj-ea"/>
          <a:cs typeface="+mj-cs"/>
        </a:defRPr>
      </a:lvl1pPr>
      <a:lvl2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FFFFFF"/>
          </a:solidFill>
          <a:latin typeface="Calibri" pitchFamily="32" charset="0"/>
          <a:ea typeface="Microsoft YaHei" charset="-122"/>
        </a:defRPr>
      </a:lvl2pPr>
      <a:lvl3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FFFFFF"/>
          </a:solidFill>
          <a:latin typeface="Calibri" pitchFamily="32" charset="0"/>
          <a:ea typeface="Microsoft YaHei" charset="-122"/>
        </a:defRPr>
      </a:lvl3pPr>
      <a:lvl4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FFFFFF"/>
          </a:solidFill>
          <a:latin typeface="Calibri" pitchFamily="32" charset="0"/>
          <a:ea typeface="Microsoft YaHei" charset="-122"/>
        </a:defRPr>
      </a:lvl4pPr>
      <a:lvl5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FFFFFF"/>
          </a:solidFill>
          <a:latin typeface="Calibri" pitchFamily="32" charset="0"/>
          <a:ea typeface="Microsoft YaHei" charset="-122"/>
        </a:defRPr>
      </a:lvl5pPr>
      <a:lvl6pPr marL="25146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FFFFFF"/>
          </a:solidFill>
          <a:latin typeface="Calibri" pitchFamily="32" charset="0"/>
          <a:ea typeface="Microsoft YaHei" charset="-122"/>
        </a:defRPr>
      </a:lvl6pPr>
      <a:lvl7pPr marL="29718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FFFFFF"/>
          </a:solidFill>
          <a:latin typeface="Calibri" pitchFamily="32" charset="0"/>
          <a:ea typeface="Microsoft YaHei" charset="-122"/>
        </a:defRPr>
      </a:lvl7pPr>
      <a:lvl8pPr marL="34290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FFFFFF"/>
          </a:solidFill>
          <a:latin typeface="Calibri" pitchFamily="32" charset="0"/>
          <a:ea typeface="Microsoft YaHei" charset="-122"/>
        </a:defRPr>
      </a:lvl8pPr>
      <a:lvl9pPr marL="38862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FFFFFF"/>
          </a:solidFill>
          <a:latin typeface="Calibri" pitchFamily="32" charset="0"/>
          <a:ea typeface="Microsoft YaHei" charset="-122"/>
        </a:defRPr>
      </a:lvl9pPr>
    </p:titleStyle>
    <p:bodyStyle>
      <a:lvl1pPr marL="342900" indent="-342900" algn="l" defTabSz="449263" rtl="0" eaLnBrk="0" fontAlgn="base" hangingPunct="0">
        <a:spcBef>
          <a:spcPts val="8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3200">
          <a:solidFill>
            <a:srgbClr val="FFFFFF"/>
          </a:solidFill>
          <a:latin typeface="+mn-lt"/>
          <a:ea typeface="+mn-ea"/>
          <a:cs typeface="+mn-cs"/>
        </a:defRPr>
      </a:lvl1pPr>
      <a:lvl2pPr marL="742950" indent="-285750" algn="l" defTabSz="449263" rtl="0" eaLnBrk="0" fontAlgn="base" hangingPunct="0">
        <a:spcBef>
          <a:spcPts val="7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800">
          <a:solidFill>
            <a:srgbClr val="FFFFFF"/>
          </a:solidFill>
          <a:latin typeface="+mn-lt"/>
          <a:ea typeface="+mn-ea"/>
        </a:defRPr>
      </a:lvl2pPr>
      <a:lvl3pPr marL="11430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400">
          <a:solidFill>
            <a:srgbClr val="FFFFFF"/>
          </a:solidFill>
          <a:latin typeface="+mn-lt"/>
          <a:ea typeface="+mn-ea"/>
        </a:defRPr>
      </a:lvl3pPr>
      <a:lvl4pPr marL="16002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000">
          <a:solidFill>
            <a:srgbClr val="FFFFFF"/>
          </a:solidFill>
          <a:latin typeface="+mn-lt"/>
          <a:ea typeface="+mn-ea"/>
        </a:defRPr>
      </a:lvl4pPr>
      <a:lvl5pPr marL="20574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000">
          <a:solidFill>
            <a:srgbClr val="FFFFFF"/>
          </a:solidFill>
          <a:latin typeface="+mn-lt"/>
          <a:ea typeface="+mn-ea"/>
        </a:defRPr>
      </a:lvl5pPr>
      <a:lvl6pPr marL="25146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FFFFFF"/>
          </a:solidFill>
          <a:latin typeface="+mn-lt"/>
          <a:ea typeface="+mn-ea"/>
        </a:defRPr>
      </a:lvl6pPr>
      <a:lvl7pPr marL="29718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FFFFFF"/>
          </a:solidFill>
          <a:latin typeface="+mn-lt"/>
          <a:ea typeface="+mn-ea"/>
        </a:defRPr>
      </a:lvl7pPr>
      <a:lvl8pPr marL="34290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FFFFFF"/>
          </a:solidFill>
          <a:latin typeface="+mn-lt"/>
          <a:ea typeface="+mn-ea"/>
        </a:defRPr>
      </a:lvl8pPr>
      <a:lvl9pPr marL="38862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FFFFFF"/>
          </a:solidFill>
          <a:latin typeface="+mn-lt"/>
          <a:ea typeface="+mn-ea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1">
            <a:extLst>
              <a:ext uri="{FF2B5EF4-FFF2-40B4-BE49-F238E27FC236}">
                <a16:creationId xmlns:a16="http://schemas.microsoft.com/office/drawing/2014/main" id="{283BD2B8-FF10-4A98-936F-93A33C3EEDB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28600"/>
            <a:ext cx="8213725" cy="936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Cliquez pour éditer le format du texte-titre</a:t>
            </a:r>
          </a:p>
        </p:txBody>
      </p:sp>
      <p:sp>
        <p:nvSpPr>
          <p:cNvPr id="9219" name="Rectangle 2">
            <a:extLst>
              <a:ext uri="{FF2B5EF4-FFF2-40B4-BE49-F238E27FC236}">
                <a16:creationId xmlns:a16="http://schemas.microsoft.com/office/drawing/2014/main" id="{73958C25-E002-4894-9D4A-2CA633DD9B0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333500"/>
            <a:ext cx="8213725" cy="3756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Cliquez pour éditer le format du plan de texte</a:t>
            </a:r>
          </a:p>
          <a:p>
            <a:pPr lvl="1"/>
            <a:r>
              <a:rPr lang="en-GB" altLang="en-US"/>
              <a:t>Second niveau de plan</a:t>
            </a:r>
          </a:p>
          <a:p>
            <a:pPr lvl="2"/>
            <a:r>
              <a:rPr lang="en-GB" altLang="en-US"/>
              <a:t>Troisième niveau de plan</a:t>
            </a:r>
          </a:p>
          <a:p>
            <a:pPr lvl="3"/>
            <a:r>
              <a:rPr lang="en-GB" altLang="en-US"/>
              <a:t>Quatrième niveau de plan</a:t>
            </a:r>
          </a:p>
          <a:p>
            <a:pPr lvl="4"/>
            <a:r>
              <a:rPr lang="en-GB" altLang="en-US"/>
              <a:t>Cinquième niveau de plan</a:t>
            </a:r>
          </a:p>
          <a:p>
            <a:pPr lvl="4"/>
            <a:r>
              <a:rPr lang="en-GB" altLang="en-US"/>
              <a:t>Sixième niveau de plan</a:t>
            </a:r>
          </a:p>
          <a:p>
            <a:pPr lvl="4"/>
            <a:r>
              <a:rPr lang="en-GB" altLang="en-US"/>
              <a:t>Septième niveau de plan</a:t>
            </a:r>
          </a:p>
        </p:txBody>
      </p:sp>
      <p:sp>
        <p:nvSpPr>
          <p:cNvPr id="2" name="Rectangle 3">
            <a:extLst>
              <a:ext uri="{FF2B5EF4-FFF2-40B4-BE49-F238E27FC236}">
                <a16:creationId xmlns:a16="http://schemas.microsoft.com/office/drawing/2014/main" id="{AEB0C98A-5B50-4801-AD96-3B8C2CDDEF30}"/>
              </a:ext>
            </a:extLst>
          </p:cNvPr>
          <p:cNvSpPr>
            <a:spLocks noGrp="1" noChangeArrowheads="1"/>
          </p:cNvSpPr>
          <p:nvPr>
            <p:ph type="dt"/>
          </p:nvPr>
        </p:nvSpPr>
        <p:spPr bwMode="auto">
          <a:xfrm>
            <a:off x="457200" y="5297488"/>
            <a:ext cx="2117725" cy="288925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>
              <a:buClrTx/>
              <a:buSzPct val="45000"/>
              <a:buFontTx/>
              <a:buNone/>
              <a:defRPr sz="2400" smtClean="0">
                <a:solidFill>
                  <a:srgbClr val="FFFFFF"/>
                </a:solidFill>
                <a:latin typeface="Times New Roman" pitchFamily="16" charset="0"/>
                <a:ea typeface="Microsoft YaHei" charset="-122"/>
                <a:cs typeface="Segoe UI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9220" name="Text Box 4">
            <a:extLst>
              <a:ext uri="{FF2B5EF4-FFF2-40B4-BE49-F238E27FC236}">
                <a16:creationId xmlns:a16="http://schemas.microsoft.com/office/drawing/2014/main" id="{2C043F0A-1B9A-427C-96FD-1CFCD3293F9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24200" y="5297488"/>
            <a:ext cx="2895600" cy="304800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buFont typeface="Times New Roman" pitchFamily="16" charset="0"/>
              <a:buNone/>
              <a:defRPr/>
            </a:pPr>
            <a:endParaRPr lang="fr-FR">
              <a:latin typeface="Calibri" pitchFamily="32" charset="0"/>
              <a:ea typeface="+mn-ea"/>
              <a:cs typeface="Arial" charset="0"/>
            </a:endParaRPr>
          </a:p>
        </p:txBody>
      </p:sp>
      <p:sp>
        <p:nvSpPr>
          <p:cNvPr id="9221" name="Rectangle 5">
            <a:extLst>
              <a:ext uri="{FF2B5EF4-FFF2-40B4-BE49-F238E27FC236}">
                <a16:creationId xmlns:a16="http://schemas.microsoft.com/office/drawing/2014/main" id="{5EA6FACE-1FFB-4BD7-9BC6-C98C0AE06639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5297488"/>
            <a:ext cx="2117725" cy="288925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>
              <a:buClrTx/>
              <a:buSzPct val="45000"/>
              <a:buFontTx/>
              <a:buNone/>
              <a:defRPr sz="2400">
                <a:solidFill>
                  <a:srgbClr val="FFFFFF"/>
                </a:solidFill>
                <a:latin typeface="Times New Roman" panose="02020603050405020304" pitchFamily="18" charset="0"/>
                <a:cs typeface="Segoe UI" panose="020B0502040204020203" pitchFamily="34" charset="0"/>
              </a:defRPr>
            </a:lvl1pPr>
          </a:lstStyle>
          <a:p>
            <a:fld id="{BA704397-E84C-4EAA-B09F-C1AF05C5620B}" type="slidenum">
              <a:rPr lang="fr-FR" altLang="en-US"/>
              <a:pPr/>
              <a:t>‹#›</a:t>
            </a:fld>
            <a:endParaRPr lang="fr-F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9" r:id="rId1"/>
    <p:sldLayoutId id="2147483750" r:id="rId2"/>
    <p:sldLayoutId id="2147483751" r:id="rId3"/>
    <p:sldLayoutId id="2147483752" r:id="rId4"/>
    <p:sldLayoutId id="2147483753" r:id="rId5"/>
    <p:sldLayoutId id="2147483754" r:id="rId6"/>
    <p:sldLayoutId id="2147483755" r:id="rId7"/>
    <p:sldLayoutId id="2147483756" r:id="rId8"/>
    <p:sldLayoutId id="2147483757" r:id="rId9"/>
    <p:sldLayoutId id="2147483758" r:id="rId10"/>
    <p:sldLayoutId id="2147483759" r:id="rId11"/>
  </p:sldLayoutIdLst>
  <p:txStyles>
    <p:titleStyle>
      <a:lvl1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FFFFFF"/>
          </a:solidFill>
          <a:latin typeface="+mj-lt"/>
          <a:ea typeface="+mj-ea"/>
          <a:cs typeface="+mj-cs"/>
        </a:defRPr>
      </a:lvl1pPr>
      <a:lvl2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FFFFFF"/>
          </a:solidFill>
          <a:latin typeface="Calibri" pitchFamily="32" charset="0"/>
          <a:ea typeface="Microsoft YaHei" charset="-122"/>
        </a:defRPr>
      </a:lvl2pPr>
      <a:lvl3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FFFFFF"/>
          </a:solidFill>
          <a:latin typeface="Calibri" pitchFamily="32" charset="0"/>
          <a:ea typeface="Microsoft YaHei" charset="-122"/>
        </a:defRPr>
      </a:lvl3pPr>
      <a:lvl4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FFFFFF"/>
          </a:solidFill>
          <a:latin typeface="Calibri" pitchFamily="32" charset="0"/>
          <a:ea typeface="Microsoft YaHei" charset="-122"/>
        </a:defRPr>
      </a:lvl4pPr>
      <a:lvl5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FFFFFF"/>
          </a:solidFill>
          <a:latin typeface="Calibri" pitchFamily="32" charset="0"/>
          <a:ea typeface="Microsoft YaHei" charset="-122"/>
        </a:defRPr>
      </a:lvl5pPr>
      <a:lvl6pPr marL="25146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FFFFFF"/>
          </a:solidFill>
          <a:latin typeface="Calibri" pitchFamily="32" charset="0"/>
          <a:ea typeface="Microsoft YaHei" charset="-122"/>
        </a:defRPr>
      </a:lvl6pPr>
      <a:lvl7pPr marL="29718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FFFFFF"/>
          </a:solidFill>
          <a:latin typeface="Calibri" pitchFamily="32" charset="0"/>
          <a:ea typeface="Microsoft YaHei" charset="-122"/>
        </a:defRPr>
      </a:lvl7pPr>
      <a:lvl8pPr marL="34290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FFFFFF"/>
          </a:solidFill>
          <a:latin typeface="Calibri" pitchFamily="32" charset="0"/>
          <a:ea typeface="Microsoft YaHei" charset="-122"/>
        </a:defRPr>
      </a:lvl8pPr>
      <a:lvl9pPr marL="38862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FFFFFF"/>
          </a:solidFill>
          <a:latin typeface="Calibri" pitchFamily="32" charset="0"/>
          <a:ea typeface="Microsoft YaHei" charset="-122"/>
        </a:defRPr>
      </a:lvl9pPr>
    </p:titleStyle>
    <p:bodyStyle>
      <a:lvl1pPr marL="342900" indent="-342900" algn="l" defTabSz="449263" rtl="0" eaLnBrk="0" fontAlgn="base" hangingPunct="0">
        <a:spcBef>
          <a:spcPts val="8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3200">
          <a:solidFill>
            <a:srgbClr val="FFFFFF"/>
          </a:solidFill>
          <a:latin typeface="+mn-lt"/>
          <a:ea typeface="+mn-ea"/>
          <a:cs typeface="+mn-cs"/>
        </a:defRPr>
      </a:lvl1pPr>
      <a:lvl2pPr marL="742950" indent="-285750" algn="l" defTabSz="449263" rtl="0" eaLnBrk="0" fontAlgn="base" hangingPunct="0">
        <a:spcBef>
          <a:spcPts val="7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800">
          <a:solidFill>
            <a:srgbClr val="FFFFFF"/>
          </a:solidFill>
          <a:latin typeface="+mn-lt"/>
          <a:ea typeface="+mn-ea"/>
        </a:defRPr>
      </a:lvl2pPr>
      <a:lvl3pPr marL="11430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400">
          <a:solidFill>
            <a:srgbClr val="FFFFFF"/>
          </a:solidFill>
          <a:latin typeface="+mn-lt"/>
          <a:ea typeface="+mn-ea"/>
        </a:defRPr>
      </a:lvl3pPr>
      <a:lvl4pPr marL="16002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000">
          <a:solidFill>
            <a:srgbClr val="FFFFFF"/>
          </a:solidFill>
          <a:latin typeface="+mn-lt"/>
          <a:ea typeface="+mn-ea"/>
        </a:defRPr>
      </a:lvl4pPr>
      <a:lvl5pPr marL="20574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000">
          <a:solidFill>
            <a:srgbClr val="FFFFFF"/>
          </a:solidFill>
          <a:latin typeface="+mn-lt"/>
          <a:ea typeface="+mn-ea"/>
        </a:defRPr>
      </a:lvl5pPr>
      <a:lvl6pPr marL="25146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FFFFFF"/>
          </a:solidFill>
          <a:latin typeface="+mn-lt"/>
          <a:ea typeface="+mn-ea"/>
        </a:defRPr>
      </a:lvl6pPr>
      <a:lvl7pPr marL="29718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FFFFFF"/>
          </a:solidFill>
          <a:latin typeface="+mn-lt"/>
          <a:ea typeface="+mn-ea"/>
        </a:defRPr>
      </a:lvl7pPr>
      <a:lvl8pPr marL="34290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FFFFFF"/>
          </a:solidFill>
          <a:latin typeface="+mn-lt"/>
          <a:ea typeface="+mn-ea"/>
        </a:defRPr>
      </a:lvl8pPr>
      <a:lvl9pPr marL="38862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FFFFFF"/>
          </a:solidFill>
          <a:latin typeface="+mn-lt"/>
          <a:ea typeface="+mn-ea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8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8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8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8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8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8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8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8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8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8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8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8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8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8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8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8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8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8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8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18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18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18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8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1">
            <a:extLst>
              <a:ext uri="{FF2B5EF4-FFF2-40B4-BE49-F238E27FC236}">
                <a16:creationId xmlns:a16="http://schemas.microsoft.com/office/drawing/2014/main" id="{1E6EABB8-C373-432C-AF91-994895AE2138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7716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>
            <a:spAutoFit/>
          </a:bodyPr>
          <a:lstStyle>
            <a:lvl1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1pPr>
            <a:lvl2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2pPr>
            <a:lvl3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3pPr>
            <a:lvl4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4pPr>
            <a:lvl5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9pPr>
          </a:lstStyle>
          <a:p>
            <a:pPr algn="ctr" eaLnBrk="1" hangingPunct="1">
              <a:buClrTx/>
              <a:buFontTx/>
              <a:buNone/>
            </a:pPr>
            <a:r>
              <a:rPr lang="fr-FR" altLang="en-US" sz="4400" dirty="0">
                <a:solidFill>
                  <a:srgbClr val="FFFFFF"/>
                </a:solidFill>
                <a:latin typeface="Arial" panose="020B0604020202020204" pitchFamily="34" charset="0"/>
              </a:rPr>
              <a:t>Dimanche XXX</a:t>
            </a:r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id="{422FEEAE-3B6C-414A-B72B-1D197BADC4C8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845113"/>
            <a:ext cx="9144000" cy="7100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>
            <a:spAutoFit/>
          </a:bodyPr>
          <a:lstStyle>
            <a:lvl1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1pPr>
            <a:lvl2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2pPr>
            <a:lvl3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3pPr>
            <a:lvl4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4pPr>
            <a:lvl5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9pPr>
          </a:lstStyle>
          <a:p>
            <a:pPr algn="ctr" eaLnBrk="1" hangingPunct="1">
              <a:buClrTx/>
              <a:buFontTx/>
              <a:buNone/>
            </a:pPr>
            <a:r>
              <a:rPr lang="fr-FR" altLang="en-US" sz="4000" i="1" dirty="0">
                <a:solidFill>
                  <a:srgbClr val="FFFFFF"/>
                </a:solidFill>
                <a:latin typeface="Times New Roman" panose="02020603050405020304" pitchFamily="18" charset="0"/>
              </a:rPr>
              <a:t>X dimanche de l’Avent/Carême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1">
            <a:extLst>
              <a:ext uri="{FF2B5EF4-FFF2-40B4-BE49-F238E27FC236}">
                <a16:creationId xmlns:a16="http://schemas.microsoft.com/office/drawing/2014/main" id="{224A0618-FA9F-4EE1-9320-3E7B5AC4345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7950" y="456547"/>
            <a:ext cx="8891588" cy="48034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>
            <a:spAutoFit/>
          </a:bodyPr>
          <a:lstStyle>
            <a:lvl1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1pPr>
            <a:lvl2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2pPr>
            <a:lvl3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3pPr>
            <a:lvl4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4pPr>
            <a:lvl5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9pPr>
          </a:lstStyle>
          <a:p>
            <a:pPr eaLnBrk="1" hangingPunct="1">
              <a:buClrTx/>
              <a:buFontTx/>
              <a:buNone/>
            </a:pPr>
            <a:r>
              <a:rPr lang="fr-FR" altLang="en-US" sz="3400" dirty="0">
                <a:solidFill>
                  <a:srgbClr val="FFFFFF"/>
                </a:solidFill>
                <a:latin typeface="Arial" panose="020B0604020202020204" pitchFamily="34" charset="0"/>
              </a:rPr>
              <a:t>Je crois en Dieu, le Père tout-puissant, </a:t>
            </a:r>
          </a:p>
          <a:p>
            <a:pPr eaLnBrk="1" hangingPunct="1">
              <a:buClrTx/>
              <a:buFontTx/>
              <a:buNone/>
            </a:pPr>
            <a:r>
              <a:rPr lang="fr-FR" altLang="en-US" sz="3400" dirty="0">
                <a:solidFill>
                  <a:srgbClr val="FFFFFF"/>
                </a:solidFill>
                <a:latin typeface="Arial" panose="020B0604020202020204" pitchFamily="34" charset="0"/>
              </a:rPr>
              <a:t>Créateur du ciel et de la terre.</a:t>
            </a:r>
            <a:br>
              <a:rPr lang="fr-FR" altLang="en-US" sz="3400" dirty="0">
                <a:solidFill>
                  <a:srgbClr val="FFFFFF"/>
                </a:solidFill>
                <a:latin typeface="Arial" panose="020B0604020202020204" pitchFamily="34" charset="0"/>
              </a:rPr>
            </a:br>
            <a:r>
              <a:rPr lang="fr-FR" altLang="en-US" sz="3400" dirty="0">
                <a:solidFill>
                  <a:srgbClr val="FFFFFF"/>
                </a:solidFill>
                <a:latin typeface="Arial" panose="020B0604020202020204" pitchFamily="34" charset="0"/>
              </a:rPr>
              <a:t>Et en Jésus Christ, son Fils unique, notre Seigneur ; </a:t>
            </a:r>
          </a:p>
          <a:p>
            <a:pPr eaLnBrk="1" hangingPunct="1">
              <a:buClrTx/>
              <a:buFontTx/>
              <a:buNone/>
            </a:pPr>
            <a:r>
              <a:rPr lang="fr-FR" altLang="en-US" sz="3400" dirty="0">
                <a:solidFill>
                  <a:srgbClr val="FFFFFF"/>
                </a:solidFill>
                <a:latin typeface="Arial" panose="020B0604020202020204" pitchFamily="34" charset="0"/>
              </a:rPr>
              <a:t>qui a été conçu du Saint Esprit, </a:t>
            </a:r>
          </a:p>
          <a:p>
            <a:pPr eaLnBrk="1" hangingPunct="1">
              <a:buClrTx/>
              <a:buFontTx/>
              <a:buNone/>
            </a:pPr>
            <a:r>
              <a:rPr lang="fr-FR" altLang="en-US" sz="3400" dirty="0">
                <a:solidFill>
                  <a:srgbClr val="FFFFFF"/>
                </a:solidFill>
                <a:latin typeface="Arial" panose="020B0604020202020204" pitchFamily="34" charset="0"/>
              </a:rPr>
              <a:t>est né de la Vierge Marie,</a:t>
            </a:r>
            <a:br>
              <a:rPr lang="fr-FR" altLang="en-US" sz="3400" dirty="0">
                <a:solidFill>
                  <a:srgbClr val="FFFFFF"/>
                </a:solidFill>
                <a:latin typeface="Arial" panose="020B0604020202020204" pitchFamily="34" charset="0"/>
              </a:rPr>
            </a:br>
            <a:r>
              <a:rPr lang="fr-FR" altLang="en-US" sz="3400" dirty="0">
                <a:solidFill>
                  <a:srgbClr val="FFFFFF"/>
                </a:solidFill>
                <a:latin typeface="Arial" panose="020B0604020202020204" pitchFamily="34" charset="0"/>
              </a:rPr>
              <a:t>a souffert sous Ponce Pilate, </a:t>
            </a:r>
          </a:p>
          <a:p>
            <a:pPr eaLnBrk="1" hangingPunct="1">
              <a:buClrTx/>
              <a:buFontTx/>
              <a:buNone/>
            </a:pPr>
            <a:r>
              <a:rPr lang="fr-FR" altLang="en-US" sz="3400" dirty="0">
                <a:solidFill>
                  <a:srgbClr val="FFFFFF"/>
                </a:solidFill>
                <a:latin typeface="Arial" panose="020B0604020202020204" pitchFamily="34" charset="0"/>
              </a:rPr>
              <a:t>a été crucifié, est mort et a été enseveli, est descendu aux enfers ;</a:t>
            </a:r>
          </a:p>
        </p:txBody>
      </p:sp>
      <p:sp>
        <p:nvSpPr>
          <p:cNvPr id="35843" name="Rectangle 2">
            <a:extLst>
              <a:ext uri="{FF2B5EF4-FFF2-40B4-BE49-F238E27FC236}">
                <a16:creationId xmlns:a16="http://schemas.microsoft.com/office/drawing/2014/main" id="{3EE0FD4B-2324-461C-9ECB-8FD048693FF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50075" y="5291138"/>
            <a:ext cx="2189163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90000" tIns="46800" rIns="90000" bIns="46800">
            <a:spAutoFit/>
          </a:bodyPr>
          <a:lstStyle>
            <a:lvl1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1pPr>
            <a:lvl2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2pPr>
            <a:lvl3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3pPr>
            <a:lvl4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4pPr>
            <a:lvl5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9pPr>
          </a:lstStyle>
          <a:p>
            <a:pPr eaLnBrk="1" hangingPunct="1">
              <a:lnSpc>
                <a:spcPct val="150000"/>
              </a:lnSpc>
              <a:buClrTx/>
              <a:buFontTx/>
              <a:buNone/>
            </a:pPr>
            <a:r>
              <a:rPr lang="fr-FR" altLang="en-US" b="1">
                <a:solidFill>
                  <a:srgbClr val="FFFFFF"/>
                </a:solidFill>
              </a:rPr>
              <a:t>Symbole des Apôtres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1">
            <a:extLst>
              <a:ext uri="{FF2B5EF4-FFF2-40B4-BE49-F238E27FC236}">
                <a16:creationId xmlns:a16="http://schemas.microsoft.com/office/drawing/2014/main" id="{E6482E1D-15CB-4BDE-A448-14C045130769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718157"/>
            <a:ext cx="9142413" cy="4280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>
            <a:spAutoFit/>
          </a:bodyPr>
          <a:lstStyle>
            <a:lvl1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1pPr>
            <a:lvl2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2pPr>
            <a:lvl3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3pPr>
            <a:lvl4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4pPr>
            <a:lvl5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9pPr>
          </a:lstStyle>
          <a:p>
            <a:pPr eaLnBrk="1" hangingPunct="1">
              <a:buClrTx/>
              <a:buFontTx/>
              <a:buNone/>
            </a:pPr>
            <a:r>
              <a:rPr lang="fr-FR" altLang="en-US" sz="3400" dirty="0">
                <a:solidFill>
                  <a:srgbClr val="FFFFFF"/>
                </a:solidFill>
                <a:latin typeface="Arial" panose="020B0604020202020204" pitchFamily="34" charset="0"/>
              </a:rPr>
              <a:t>le troisième jour est ressuscité des morts, est monté aux cieux, est assis à la droite de Dieu le Père tout-puissant, d'où il viendra juger les vivants et les morts.</a:t>
            </a:r>
            <a:br>
              <a:rPr lang="fr-FR" altLang="en-US" sz="3400" dirty="0">
                <a:solidFill>
                  <a:srgbClr val="FFFFFF"/>
                </a:solidFill>
                <a:latin typeface="Arial" panose="020B0604020202020204" pitchFamily="34" charset="0"/>
              </a:rPr>
            </a:br>
            <a:r>
              <a:rPr lang="fr-FR" altLang="en-US" sz="3400" dirty="0">
                <a:solidFill>
                  <a:srgbClr val="FFFFFF"/>
                </a:solidFill>
                <a:latin typeface="Arial" panose="020B0604020202020204" pitchFamily="34" charset="0"/>
              </a:rPr>
              <a:t>Je crois en l'Esprit Saint, à la sainte Église catholique, à la communion des saints, à la rémission des péchés, à la résurrection de la chair, à la vie éternelle.                            Amen</a:t>
            </a:r>
          </a:p>
        </p:txBody>
      </p:sp>
      <p:sp>
        <p:nvSpPr>
          <p:cNvPr id="36867" name="Rectangle 2">
            <a:extLst>
              <a:ext uri="{FF2B5EF4-FFF2-40B4-BE49-F238E27FC236}">
                <a16:creationId xmlns:a16="http://schemas.microsoft.com/office/drawing/2014/main" id="{1B1AB4CA-A153-47B5-B806-A140122D08F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50075" y="5291138"/>
            <a:ext cx="2189163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90000" tIns="46800" rIns="90000" bIns="46800">
            <a:spAutoFit/>
          </a:bodyPr>
          <a:lstStyle>
            <a:lvl1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1pPr>
            <a:lvl2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2pPr>
            <a:lvl3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3pPr>
            <a:lvl4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4pPr>
            <a:lvl5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9pPr>
          </a:lstStyle>
          <a:p>
            <a:pPr eaLnBrk="1" hangingPunct="1">
              <a:lnSpc>
                <a:spcPct val="150000"/>
              </a:lnSpc>
              <a:buClrTx/>
              <a:buFontTx/>
              <a:buNone/>
            </a:pPr>
            <a:r>
              <a:rPr lang="fr-FR" altLang="en-US" b="1">
                <a:solidFill>
                  <a:srgbClr val="FFFFFF"/>
                </a:solidFill>
              </a:rPr>
              <a:t>Symbole des Apôtres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1">
            <a:extLst>
              <a:ext uri="{FF2B5EF4-FFF2-40B4-BE49-F238E27FC236}">
                <a16:creationId xmlns:a16="http://schemas.microsoft.com/office/drawing/2014/main" id="{D68B3E43-796C-4A38-B8B5-F084215643F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1805" y="2140744"/>
            <a:ext cx="8640390" cy="7716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square" lIns="90000" tIns="46800" rIns="90000" bIns="46800">
            <a:spAutoFit/>
          </a:bodyPr>
          <a:lstStyle>
            <a:lvl1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1pPr>
            <a:lvl2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2pPr>
            <a:lvl3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3pPr>
            <a:lvl4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4pPr>
            <a:lvl5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9pPr>
          </a:lstStyle>
          <a:p>
            <a:pPr eaLnBrk="1" hangingPunct="1"/>
            <a:r>
              <a:rPr lang="fr-FR" altLang="en-US" sz="4400" dirty="0">
                <a:solidFill>
                  <a:srgbClr val="FFFFFF"/>
                </a:solidFill>
                <a:latin typeface="Arial" panose="020B0604020202020204" pitchFamily="34" charset="0"/>
              </a:rPr>
              <a:t>Prière universelle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1">
            <a:extLst>
              <a:ext uri="{FF2B5EF4-FFF2-40B4-BE49-F238E27FC236}">
                <a16:creationId xmlns:a16="http://schemas.microsoft.com/office/drawing/2014/main" id="{044AC554-B47F-44F1-9650-863A88C2C95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9816" y="1710736"/>
            <a:ext cx="7884368" cy="5869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square" lIns="90000" tIns="46800" rIns="90000" bIns="46800">
            <a:spAutoFit/>
          </a:bodyPr>
          <a:lstStyle>
            <a:lvl1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1pPr>
            <a:lvl2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2pPr>
            <a:lvl3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3pPr>
            <a:lvl4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4pPr>
            <a:lvl5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9pPr>
          </a:lstStyle>
          <a:p>
            <a:pPr eaLnBrk="1" hangingPunct="1">
              <a:spcBef>
                <a:spcPts val="288"/>
              </a:spcBef>
              <a:spcAft>
                <a:spcPts val="288"/>
              </a:spcAft>
            </a:pPr>
            <a:r>
              <a:rPr lang="fr-FR" altLang="en-US" sz="3200" b="1" dirty="0">
                <a:solidFill>
                  <a:srgbClr val="FFFFFF"/>
                </a:solidFill>
                <a:latin typeface="Arial" panose="020B0604020202020204" pitchFamily="34" charset="0"/>
              </a:rPr>
              <a:t>Offrandes</a:t>
            </a:r>
          </a:p>
        </p:txBody>
      </p:sp>
    </p:spTree>
    <p:extLst>
      <p:ext uri="{BB962C8B-B14F-4D97-AF65-F5344CB8AC3E}">
        <p14:creationId xmlns:p14="http://schemas.microsoft.com/office/powerpoint/2010/main" val="3791020764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1">
            <a:extLst>
              <a:ext uri="{FF2B5EF4-FFF2-40B4-BE49-F238E27FC236}">
                <a16:creationId xmlns:a16="http://schemas.microsoft.com/office/drawing/2014/main" id="{702DCFE7-1C1F-4FEE-BBD7-7401A229462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7768" y="1703042"/>
            <a:ext cx="8748464" cy="648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square" lIns="90000" tIns="46800" rIns="90000" bIns="46800">
            <a:spAutoFit/>
          </a:bodyPr>
          <a:lstStyle>
            <a:lvl1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1pPr>
            <a:lvl2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2pPr>
            <a:lvl3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3pPr>
            <a:lvl4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4pPr>
            <a:lvl5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9pPr>
          </a:lstStyle>
          <a:p>
            <a:pPr eaLnBrk="1" hangingPunct="1"/>
            <a:r>
              <a:rPr lang="fr-FR" altLang="en-US" sz="3600" b="1" dirty="0">
                <a:solidFill>
                  <a:srgbClr val="FFFFFF"/>
                </a:solidFill>
                <a:latin typeface="Arial" panose="020B0604020202020204" pitchFamily="34" charset="0"/>
              </a:rPr>
              <a:t>Louange eucharistique (Sanctus)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1">
            <a:extLst>
              <a:ext uri="{FF2B5EF4-FFF2-40B4-BE49-F238E27FC236}">
                <a16:creationId xmlns:a16="http://schemas.microsoft.com/office/drawing/2014/main" id="{7BF0D846-5780-4DE9-BC8A-8050163B9CA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1764" y="1149044"/>
            <a:ext cx="8820472" cy="648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square" lIns="90000" tIns="46800" rIns="90000" bIns="46800">
            <a:spAutoFit/>
          </a:bodyPr>
          <a:lstStyle>
            <a:lvl1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1pPr>
            <a:lvl2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2pPr>
            <a:lvl3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3pPr>
            <a:lvl4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4pPr>
            <a:lvl5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9pPr>
          </a:lstStyle>
          <a:p>
            <a:pPr eaLnBrk="1" hangingPunct="1"/>
            <a:r>
              <a:rPr lang="fr-FR" altLang="en-US" sz="3600" b="1" dirty="0">
                <a:solidFill>
                  <a:srgbClr val="FFFFFF"/>
                </a:solidFill>
                <a:latin typeface="Arial" panose="020B0604020202020204" pitchFamily="34" charset="0"/>
              </a:rPr>
              <a:t>Anamnèse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1">
            <a:extLst>
              <a:ext uri="{FF2B5EF4-FFF2-40B4-BE49-F238E27FC236}">
                <a16:creationId xmlns:a16="http://schemas.microsoft.com/office/drawing/2014/main" id="{014FB874-A6CD-4F6B-B837-F5A82B2B07C5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48825"/>
            <a:ext cx="9144000" cy="4711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>
            <a:spAutoFit/>
          </a:bodyPr>
          <a:lstStyle>
            <a:lvl1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1pPr>
            <a:lvl2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2pPr>
            <a:lvl3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3pPr>
            <a:lvl4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4pPr>
            <a:lvl5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9pPr>
          </a:lstStyle>
          <a:p>
            <a:pPr eaLnBrk="1" hangingPunct="1">
              <a:buClrTx/>
              <a:buFontTx/>
              <a:buNone/>
            </a:pPr>
            <a:endParaRPr lang="fr-FR" altLang="en-US" sz="4000" b="1" dirty="0">
              <a:solidFill>
                <a:srgbClr val="FFFFFF"/>
              </a:solidFill>
              <a:latin typeface="Arial" panose="020B0604020202020204" pitchFamily="34" charset="0"/>
            </a:endParaRPr>
          </a:p>
          <a:p>
            <a:pPr eaLnBrk="1" hangingPunct="1">
              <a:buClrTx/>
              <a:buFontTx/>
              <a:buNone/>
            </a:pPr>
            <a:r>
              <a:rPr lang="fr-FR" altLang="en-US" sz="4000" b="1" dirty="0">
                <a:solidFill>
                  <a:srgbClr val="FFFFFF"/>
                </a:solidFill>
                <a:latin typeface="Arial" panose="020B0604020202020204" pitchFamily="34" charset="0"/>
              </a:rPr>
              <a:t>Chant d’entrée </a:t>
            </a:r>
          </a:p>
          <a:p>
            <a:pPr eaLnBrk="1" hangingPunct="1">
              <a:buClrTx/>
              <a:buFontTx/>
              <a:buNone/>
            </a:pPr>
            <a:endParaRPr lang="fr-FR" altLang="en-US" sz="4000" b="1" dirty="0">
              <a:solidFill>
                <a:srgbClr val="FFFFFF"/>
              </a:solidFill>
              <a:latin typeface="Arial" panose="020B0604020202020204" pitchFamily="34" charset="0"/>
            </a:endParaRPr>
          </a:p>
          <a:p>
            <a:pPr eaLnBrk="1" hangingPunct="1">
              <a:buClrTx/>
              <a:buFontTx/>
              <a:buNone/>
            </a:pPr>
            <a:r>
              <a:rPr lang="fr-FR" altLang="en-US" sz="2000" b="1" dirty="0">
                <a:solidFill>
                  <a:srgbClr val="FFFFFF"/>
                </a:solidFill>
                <a:latin typeface="Arial" panose="020B0604020202020204" pitchFamily="34" charset="0"/>
              </a:rPr>
              <a:t>[Pour chaque chant : Ajouter </a:t>
            </a:r>
            <a:r>
              <a:rPr lang="fr-FR" altLang="en-US" sz="2000" b="1" dirty="0" err="1">
                <a:solidFill>
                  <a:srgbClr val="FFFFFF"/>
                </a:solidFill>
                <a:latin typeface="Arial" panose="020B0604020202020204" pitchFamily="34" charset="0"/>
              </a:rPr>
              <a:t>suffisament</a:t>
            </a:r>
            <a:r>
              <a:rPr lang="fr-FR" altLang="en-US" sz="2000" b="1" dirty="0">
                <a:solidFill>
                  <a:srgbClr val="FFFFFF"/>
                </a:solidFill>
                <a:latin typeface="Arial" panose="020B0604020202020204" pitchFamily="34" charset="0"/>
              </a:rPr>
              <a:t> de diapos pour tous les versets et le refrain : Insert/Nouvelle diapo/Dupliquer la diapo. Répéter le diapo du refrain. </a:t>
            </a:r>
          </a:p>
          <a:p>
            <a:pPr eaLnBrk="1" hangingPunct="1">
              <a:buClrTx/>
              <a:buFontTx/>
              <a:buNone/>
            </a:pPr>
            <a:r>
              <a:rPr lang="fr-FR" altLang="en-US" sz="2000" b="1" dirty="0">
                <a:solidFill>
                  <a:srgbClr val="FFFFFF"/>
                </a:solidFill>
                <a:latin typeface="Arial" panose="020B0604020202020204" pitchFamily="34" charset="0"/>
              </a:rPr>
              <a:t>Laisser une diapo noire entre les chants/prières. Pas de Gloire à Dieu pendant l’Avent ou le Carême</a:t>
            </a:r>
          </a:p>
          <a:p>
            <a:pPr eaLnBrk="1" hangingPunct="1">
              <a:buClrTx/>
              <a:buFontTx/>
              <a:buNone/>
            </a:pPr>
            <a:r>
              <a:rPr lang="fr-FR" altLang="en-US" sz="2000" b="1" dirty="0">
                <a:solidFill>
                  <a:srgbClr val="FFFFFF"/>
                </a:solidFill>
                <a:latin typeface="Arial" panose="020B0604020202020204" pitchFamily="34" charset="0"/>
              </a:rPr>
              <a:t>Veillez à ce que la taille de police soit 30 ou plus partout.</a:t>
            </a:r>
          </a:p>
          <a:p>
            <a:pPr eaLnBrk="1" hangingPunct="1">
              <a:buClrTx/>
              <a:buFontTx/>
              <a:buNone/>
            </a:pPr>
            <a:r>
              <a:rPr lang="fr-FR" altLang="en-US" sz="2000" b="1" dirty="0">
                <a:solidFill>
                  <a:srgbClr val="FFFFFF"/>
                </a:solidFill>
                <a:latin typeface="Arial" panose="020B0604020202020204" pitchFamily="34" charset="0"/>
              </a:rPr>
              <a:t>Supprimez ces instructions !]</a:t>
            </a:r>
          </a:p>
          <a:p>
            <a:pPr algn="ctr" eaLnBrk="1" hangingPunct="1">
              <a:buClrTx/>
              <a:buFontTx/>
              <a:buNone/>
            </a:pPr>
            <a:r>
              <a:rPr lang="fr-FR" altLang="en-US" sz="40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Text Box 1">
            <a:extLst>
              <a:ext uri="{FF2B5EF4-FFF2-40B4-BE49-F238E27FC236}">
                <a16:creationId xmlns:a16="http://schemas.microsoft.com/office/drawing/2014/main" id="{43BE0F39-A032-44BE-B4A7-ED3711EE6D1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889087"/>
            <a:ext cx="9144000" cy="39384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marL="327025" indent="-150813" eaLnBrk="0" hangingPunct="0">
              <a:tabLst>
                <a:tab pos="327025" algn="l"/>
                <a:tab pos="774700" algn="l"/>
                <a:tab pos="1223963" algn="l"/>
                <a:tab pos="1673225" algn="l"/>
                <a:tab pos="2122488" algn="l"/>
                <a:tab pos="2571750" algn="l"/>
                <a:tab pos="3021013" algn="l"/>
                <a:tab pos="3470275" algn="l"/>
                <a:tab pos="3919538" algn="l"/>
                <a:tab pos="4368800" algn="l"/>
                <a:tab pos="4818063" algn="l"/>
                <a:tab pos="5267325" algn="l"/>
                <a:tab pos="5716588" algn="l"/>
                <a:tab pos="6165850" algn="l"/>
                <a:tab pos="6615113" algn="l"/>
                <a:tab pos="7064375" algn="l"/>
                <a:tab pos="7513638" algn="l"/>
                <a:tab pos="7962900" algn="l"/>
                <a:tab pos="8412163" algn="l"/>
                <a:tab pos="8861425" algn="l"/>
                <a:tab pos="9310688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1pPr>
            <a:lvl2pPr eaLnBrk="0" hangingPunct="0">
              <a:tabLst>
                <a:tab pos="327025" algn="l"/>
                <a:tab pos="774700" algn="l"/>
                <a:tab pos="1223963" algn="l"/>
                <a:tab pos="1673225" algn="l"/>
                <a:tab pos="2122488" algn="l"/>
                <a:tab pos="2571750" algn="l"/>
                <a:tab pos="3021013" algn="l"/>
                <a:tab pos="3470275" algn="l"/>
                <a:tab pos="3919538" algn="l"/>
                <a:tab pos="4368800" algn="l"/>
                <a:tab pos="4818063" algn="l"/>
                <a:tab pos="5267325" algn="l"/>
                <a:tab pos="5716588" algn="l"/>
                <a:tab pos="6165850" algn="l"/>
                <a:tab pos="6615113" algn="l"/>
                <a:tab pos="7064375" algn="l"/>
                <a:tab pos="7513638" algn="l"/>
                <a:tab pos="7962900" algn="l"/>
                <a:tab pos="8412163" algn="l"/>
                <a:tab pos="8861425" algn="l"/>
                <a:tab pos="9310688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2pPr>
            <a:lvl3pPr eaLnBrk="0" hangingPunct="0">
              <a:tabLst>
                <a:tab pos="327025" algn="l"/>
                <a:tab pos="774700" algn="l"/>
                <a:tab pos="1223963" algn="l"/>
                <a:tab pos="1673225" algn="l"/>
                <a:tab pos="2122488" algn="l"/>
                <a:tab pos="2571750" algn="l"/>
                <a:tab pos="3021013" algn="l"/>
                <a:tab pos="3470275" algn="l"/>
                <a:tab pos="3919538" algn="l"/>
                <a:tab pos="4368800" algn="l"/>
                <a:tab pos="4818063" algn="l"/>
                <a:tab pos="5267325" algn="l"/>
                <a:tab pos="5716588" algn="l"/>
                <a:tab pos="6165850" algn="l"/>
                <a:tab pos="6615113" algn="l"/>
                <a:tab pos="7064375" algn="l"/>
                <a:tab pos="7513638" algn="l"/>
                <a:tab pos="7962900" algn="l"/>
                <a:tab pos="8412163" algn="l"/>
                <a:tab pos="8861425" algn="l"/>
                <a:tab pos="9310688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3pPr>
            <a:lvl4pPr eaLnBrk="0" hangingPunct="0">
              <a:tabLst>
                <a:tab pos="327025" algn="l"/>
                <a:tab pos="774700" algn="l"/>
                <a:tab pos="1223963" algn="l"/>
                <a:tab pos="1673225" algn="l"/>
                <a:tab pos="2122488" algn="l"/>
                <a:tab pos="2571750" algn="l"/>
                <a:tab pos="3021013" algn="l"/>
                <a:tab pos="3470275" algn="l"/>
                <a:tab pos="3919538" algn="l"/>
                <a:tab pos="4368800" algn="l"/>
                <a:tab pos="4818063" algn="l"/>
                <a:tab pos="5267325" algn="l"/>
                <a:tab pos="5716588" algn="l"/>
                <a:tab pos="6165850" algn="l"/>
                <a:tab pos="6615113" algn="l"/>
                <a:tab pos="7064375" algn="l"/>
                <a:tab pos="7513638" algn="l"/>
                <a:tab pos="7962900" algn="l"/>
                <a:tab pos="8412163" algn="l"/>
                <a:tab pos="8861425" algn="l"/>
                <a:tab pos="9310688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4pPr>
            <a:lvl5pPr eaLnBrk="0" hangingPunct="0">
              <a:tabLst>
                <a:tab pos="327025" algn="l"/>
                <a:tab pos="774700" algn="l"/>
                <a:tab pos="1223963" algn="l"/>
                <a:tab pos="1673225" algn="l"/>
                <a:tab pos="2122488" algn="l"/>
                <a:tab pos="2571750" algn="l"/>
                <a:tab pos="3021013" algn="l"/>
                <a:tab pos="3470275" algn="l"/>
                <a:tab pos="3919538" algn="l"/>
                <a:tab pos="4368800" algn="l"/>
                <a:tab pos="4818063" algn="l"/>
                <a:tab pos="5267325" algn="l"/>
                <a:tab pos="5716588" algn="l"/>
                <a:tab pos="6165850" algn="l"/>
                <a:tab pos="6615113" algn="l"/>
                <a:tab pos="7064375" algn="l"/>
                <a:tab pos="7513638" algn="l"/>
                <a:tab pos="7962900" algn="l"/>
                <a:tab pos="8412163" algn="l"/>
                <a:tab pos="8861425" algn="l"/>
                <a:tab pos="9310688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27025" algn="l"/>
                <a:tab pos="774700" algn="l"/>
                <a:tab pos="1223963" algn="l"/>
                <a:tab pos="1673225" algn="l"/>
                <a:tab pos="2122488" algn="l"/>
                <a:tab pos="2571750" algn="l"/>
                <a:tab pos="3021013" algn="l"/>
                <a:tab pos="3470275" algn="l"/>
                <a:tab pos="3919538" algn="l"/>
                <a:tab pos="4368800" algn="l"/>
                <a:tab pos="4818063" algn="l"/>
                <a:tab pos="5267325" algn="l"/>
                <a:tab pos="5716588" algn="l"/>
                <a:tab pos="6165850" algn="l"/>
                <a:tab pos="6615113" algn="l"/>
                <a:tab pos="7064375" algn="l"/>
                <a:tab pos="7513638" algn="l"/>
                <a:tab pos="7962900" algn="l"/>
                <a:tab pos="8412163" algn="l"/>
                <a:tab pos="8861425" algn="l"/>
                <a:tab pos="9310688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27025" algn="l"/>
                <a:tab pos="774700" algn="l"/>
                <a:tab pos="1223963" algn="l"/>
                <a:tab pos="1673225" algn="l"/>
                <a:tab pos="2122488" algn="l"/>
                <a:tab pos="2571750" algn="l"/>
                <a:tab pos="3021013" algn="l"/>
                <a:tab pos="3470275" algn="l"/>
                <a:tab pos="3919538" algn="l"/>
                <a:tab pos="4368800" algn="l"/>
                <a:tab pos="4818063" algn="l"/>
                <a:tab pos="5267325" algn="l"/>
                <a:tab pos="5716588" algn="l"/>
                <a:tab pos="6165850" algn="l"/>
                <a:tab pos="6615113" algn="l"/>
                <a:tab pos="7064375" algn="l"/>
                <a:tab pos="7513638" algn="l"/>
                <a:tab pos="7962900" algn="l"/>
                <a:tab pos="8412163" algn="l"/>
                <a:tab pos="8861425" algn="l"/>
                <a:tab pos="9310688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27025" algn="l"/>
                <a:tab pos="774700" algn="l"/>
                <a:tab pos="1223963" algn="l"/>
                <a:tab pos="1673225" algn="l"/>
                <a:tab pos="2122488" algn="l"/>
                <a:tab pos="2571750" algn="l"/>
                <a:tab pos="3021013" algn="l"/>
                <a:tab pos="3470275" algn="l"/>
                <a:tab pos="3919538" algn="l"/>
                <a:tab pos="4368800" algn="l"/>
                <a:tab pos="4818063" algn="l"/>
                <a:tab pos="5267325" algn="l"/>
                <a:tab pos="5716588" algn="l"/>
                <a:tab pos="6165850" algn="l"/>
                <a:tab pos="6615113" algn="l"/>
                <a:tab pos="7064375" algn="l"/>
                <a:tab pos="7513638" algn="l"/>
                <a:tab pos="7962900" algn="l"/>
                <a:tab pos="8412163" algn="l"/>
                <a:tab pos="8861425" algn="l"/>
                <a:tab pos="9310688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27025" algn="l"/>
                <a:tab pos="774700" algn="l"/>
                <a:tab pos="1223963" algn="l"/>
                <a:tab pos="1673225" algn="l"/>
                <a:tab pos="2122488" algn="l"/>
                <a:tab pos="2571750" algn="l"/>
                <a:tab pos="3021013" algn="l"/>
                <a:tab pos="3470275" algn="l"/>
                <a:tab pos="3919538" algn="l"/>
                <a:tab pos="4368800" algn="l"/>
                <a:tab pos="4818063" algn="l"/>
                <a:tab pos="5267325" algn="l"/>
                <a:tab pos="5716588" algn="l"/>
                <a:tab pos="6165850" algn="l"/>
                <a:tab pos="6615113" algn="l"/>
                <a:tab pos="7064375" algn="l"/>
                <a:tab pos="7513638" algn="l"/>
                <a:tab pos="7962900" algn="l"/>
                <a:tab pos="8412163" algn="l"/>
                <a:tab pos="8861425" algn="l"/>
                <a:tab pos="9310688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9pPr>
          </a:lstStyle>
          <a:p>
            <a:pPr eaLnBrk="1" hangingPunct="1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fr-FR" altLang="en-US" sz="4000" dirty="0">
                <a:solidFill>
                  <a:srgbClr val="FFFFFF"/>
                </a:solidFill>
                <a:latin typeface="Arial" panose="020B0604020202020204" pitchFamily="34" charset="0"/>
              </a:rPr>
              <a:t>Notre père qui es aux cieux, </a:t>
            </a:r>
          </a:p>
          <a:p>
            <a:pPr eaLnBrk="1" hangingPunct="1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fr-FR" altLang="en-US" sz="4000" dirty="0">
                <a:solidFill>
                  <a:srgbClr val="FFFFFF"/>
                </a:solidFill>
                <a:latin typeface="Arial" panose="020B0604020202020204" pitchFamily="34" charset="0"/>
              </a:rPr>
              <a:t>Que ton nom soit sanctifié,</a:t>
            </a:r>
          </a:p>
          <a:p>
            <a:pPr eaLnBrk="1" hangingPunct="1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fr-FR" altLang="en-US" sz="4000" dirty="0">
                <a:solidFill>
                  <a:srgbClr val="FFFFFF"/>
                </a:solidFill>
                <a:latin typeface="Arial" panose="020B0604020202020204" pitchFamily="34" charset="0"/>
              </a:rPr>
              <a:t>Que ton règne vienne, </a:t>
            </a:r>
          </a:p>
          <a:p>
            <a:pPr eaLnBrk="1" hangingPunct="1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fr-FR" altLang="en-US" sz="4000" dirty="0">
                <a:solidFill>
                  <a:srgbClr val="FFFFFF"/>
                </a:solidFill>
                <a:latin typeface="Arial" panose="020B0604020202020204" pitchFamily="34" charset="0"/>
              </a:rPr>
              <a:t>Que ta volonté soit faite </a:t>
            </a:r>
          </a:p>
          <a:p>
            <a:pPr eaLnBrk="1" hangingPunct="1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fr-FR" altLang="en-US" sz="4000" dirty="0">
                <a:solidFill>
                  <a:srgbClr val="FFFFFF"/>
                </a:solidFill>
                <a:latin typeface="Arial" panose="020B0604020202020204" pitchFamily="34" charset="0"/>
              </a:rPr>
              <a:t>sur la terre comme au ciel.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Text Box 1">
            <a:extLst>
              <a:ext uri="{FF2B5EF4-FFF2-40B4-BE49-F238E27FC236}">
                <a16:creationId xmlns:a16="http://schemas.microsoft.com/office/drawing/2014/main" id="{090BF210-9982-45E1-9EF9-A3067BC2E69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105111"/>
            <a:ext cx="9144000" cy="35063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marL="327025" indent="-150813" eaLnBrk="0" hangingPunct="0">
              <a:tabLst>
                <a:tab pos="327025" algn="l"/>
                <a:tab pos="774700" algn="l"/>
                <a:tab pos="1223963" algn="l"/>
                <a:tab pos="1673225" algn="l"/>
                <a:tab pos="2122488" algn="l"/>
                <a:tab pos="2571750" algn="l"/>
                <a:tab pos="3021013" algn="l"/>
                <a:tab pos="3470275" algn="l"/>
                <a:tab pos="3919538" algn="l"/>
                <a:tab pos="4368800" algn="l"/>
                <a:tab pos="4818063" algn="l"/>
                <a:tab pos="5267325" algn="l"/>
                <a:tab pos="5716588" algn="l"/>
                <a:tab pos="6165850" algn="l"/>
                <a:tab pos="6615113" algn="l"/>
                <a:tab pos="7064375" algn="l"/>
                <a:tab pos="7513638" algn="l"/>
                <a:tab pos="7962900" algn="l"/>
                <a:tab pos="8412163" algn="l"/>
                <a:tab pos="8861425" algn="l"/>
                <a:tab pos="9310688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1pPr>
            <a:lvl2pPr eaLnBrk="0" hangingPunct="0">
              <a:tabLst>
                <a:tab pos="327025" algn="l"/>
                <a:tab pos="774700" algn="l"/>
                <a:tab pos="1223963" algn="l"/>
                <a:tab pos="1673225" algn="l"/>
                <a:tab pos="2122488" algn="l"/>
                <a:tab pos="2571750" algn="l"/>
                <a:tab pos="3021013" algn="l"/>
                <a:tab pos="3470275" algn="l"/>
                <a:tab pos="3919538" algn="l"/>
                <a:tab pos="4368800" algn="l"/>
                <a:tab pos="4818063" algn="l"/>
                <a:tab pos="5267325" algn="l"/>
                <a:tab pos="5716588" algn="l"/>
                <a:tab pos="6165850" algn="l"/>
                <a:tab pos="6615113" algn="l"/>
                <a:tab pos="7064375" algn="l"/>
                <a:tab pos="7513638" algn="l"/>
                <a:tab pos="7962900" algn="l"/>
                <a:tab pos="8412163" algn="l"/>
                <a:tab pos="8861425" algn="l"/>
                <a:tab pos="9310688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2pPr>
            <a:lvl3pPr eaLnBrk="0" hangingPunct="0">
              <a:tabLst>
                <a:tab pos="327025" algn="l"/>
                <a:tab pos="774700" algn="l"/>
                <a:tab pos="1223963" algn="l"/>
                <a:tab pos="1673225" algn="l"/>
                <a:tab pos="2122488" algn="l"/>
                <a:tab pos="2571750" algn="l"/>
                <a:tab pos="3021013" algn="l"/>
                <a:tab pos="3470275" algn="l"/>
                <a:tab pos="3919538" algn="l"/>
                <a:tab pos="4368800" algn="l"/>
                <a:tab pos="4818063" algn="l"/>
                <a:tab pos="5267325" algn="l"/>
                <a:tab pos="5716588" algn="l"/>
                <a:tab pos="6165850" algn="l"/>
                <a:tab pos="6615113" algn="l"/>
                <a:tab pos="7064375" algn="l"/>
                <a:tab pos="7513638" algn="l"/>
                <a:tab pos="7962900" algn="l"/>
                <a:tab pos="8412163" algn="l"/>
                <a:tab pos="8861425" algn="l"/>
                <a:tab pos="9310688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3pPr>
            <a:lvl4pPr eaLnBrk="0" hangingPunct="0">
              <a:tabLst>
                <a:tab pos="327025" algn="l"/>
                <a:tab pos="774700" algn="l"/>
                <a:tab pos="1223963" algn="l"/>
                <a:tab pos="1673225" algn="l"/>
                <a:tab pos="2122488" algn="l"/>
                <a:tab pos="2571750" algn="l"/>
                <a:tab pos="3021013" algn="l"/>
                <a:tab pos="3470275" algn="l"/>
                <a:tab pos="3919538" algn="l"/>
                <a:tab pos="4368800" algn="l"/>
                <a:tab pos="4818063" algn="l"/>
                <a:tab pos="5267325" algn="l"/>
                <a:tab pos="5716588" algn="l"/>
                <a:tab pos="6165850" algn="l"/>
                <a:tab pos="6615113" algn="l"/>
                <a:tab pos="7064375" algn="l"/>
                <a:tab pos="7513638" algn="l"/>
                <a:tab pos="7962900" algn="l"/>
                <a:tab pos="8412163" algn="l"/>
                <a:tab pos="8861425" algn="l"/>
                <a:tab pos="9310688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4pPr>
            <a:lvl5pPr eaLnBrk="0" hangingPunct="0">
              <a:tabLst>
                <a:tab pos="327025" algn="l"/>
                <a:tab pos="774700" algn="l"/>
                <a:tab pos="1223963" algn="l"/>
                <a:tab pos="1673225" algn="l"/>
                <a:tab pos="2122488" algn="l"/>
                <a:tab pos="2571750" algn="l"/>
                <a:tab pos="3021013" algn="l"/>
                <a:tab pos="3470275" algn="l"/>
                <a:tab pos="3919538" algn="l"/>
                <a:tab pos="4368800" algn="l"/>
                <a:tab pos="4818063" algn="l"/>
                <a:tab pos="5267325" algn="l"/>
                <a:tab pos="5716588" algn="l"/>
                <a:tab pos="6165850" algn="l"/>
                <a:tab pos="6615113" algn="l"/>
                <a:tab pos="7064375" algn="l"/>
                <a:tab pos="7513638" algn="l"/>
                <a:tab pos="7962900" algn="l"/>
                <a:tab pos="8412163" algn="l"/>
                <a:tab pos="8861425" algn="l"/>
                <a:tab pos="9310688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27025" algn="l"/>
                <a:tab pos="774700" algn="l"/>
                <a:tab pos="1223963" algn="l"/>
                <a:tab pos="1673225" algn="l"/>
                <a:tab pos="2122488" algn="l"/>
                <a:tab pos="2571750" algn="l"/>
                <a:tab pos="3021013" algn="l"/>
                <a:tab pos="3470275" algn="l"/>
                <a:tab pos="3919538" algn="l"/>
                <a:tab pos="4368800" algn="l"/>
                <a:tab pos="4818063" algn="l"/>
                <a:tab pos="5267325" algn="l"/>
                <a:tab pos="5716588" algn="l"/>
                <a:tab pos="6165850" algn="l"/>
                <a:tab pos="6615113" algn="l"/>
                <a:tab pos="7064375" algn="l"/>
                <a:tab pos="7513638" algn="l"/>
                <a:tab pos="7962900" algn="l"/>
                <a:tab pos="8412163" algn="l"/>
                <a:tab pos="8861425" algn="l"/>
                <a:tab pos="9310688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27025" algn="l"/>
                <a:tab pos="774700" algn="l"/>
                <a:tab pos="1223963" algn="l"/>
                <a:tab pos="1673225" algn="l"/>
                <a:tab pos="2122488" algn="l"/>
                <a:tab pos="2571750" algn="l"/>
                <a:tab pos="3021013" algn="l"/>
                <a:tab pos="3470275" algn="l"/>
                <a:tab pos="3919538" algn="l"/>
                <a:tab pos="4368800" algn="l"/>
                <a:tab pos="4818063" algn="l"/>
                <a:tab pos="5267325" algn="l"/>
                <a:tab pos="5716588" algn="l"/>
                <a:tab pos="6165850" algn="l"/>
                <a:tab pos="6615113" algn="l"/>
                <a:tab pos="7064375" algn="l"/>
                <a:tab pos="7513638" algn="l"/>
                <a:tab pos="7962900" algn="l"/>
                <a:tab pos="8412163" algn="l"/>
                <a:tab pos="8861425" algn="l"/>
                <a:tab pos="9310688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27025" algn="l"/>
                <a:tab pos="774700" algn="l"/>
                <a:tab pos="1223963" algn="l"/>
                <a:tab pos="1673225" algn="l"/>
                <a:tab pos="2122488" algn="l"/>
                <a:tab pos="2571750" algn="l"/>
                <a:tab pos="3021013" algn="l"/>
                <a:tab pos="3470275" algn="l"/>
                <a:tab pos="3919538" algn="l"/>
                <a:tab pos="4368800" algn="l"/>
                <a:tab pos="4818063" algn="l"/>
                <a:tab pos="5267325" algn="l"/>
                <a:tab pos="5716588" algn="l"/>
                <a:tab pos="6165850" algn="l"/>
                <a:tab pos="6615113" algn="l"/>
                <a:tab pos="7064375" algn="l"/>
                <a:tab pos="7513638" algn="l"/>
                <a:tab pos="7962900" algn="l"/>
                <a:tab pos="8412163" algn="l"/>
                <a:tab pos="8861425" algn="l"/>
                <a:tab pos="9310688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27025" algn="l"/>
                <a:tab pos="774700" algn="l"/>
                <a:tab pos="1223963" algn="l"/>
                <a:tab pos="1673225" algn="l"/>
                <a:tab pos="2122488" algn="l"/>
                <a:tab pos="2571750" algn="l"/>
                <a:tab pos="3021013" algn="l"/>
                <a:tab pos="3470275" algn="l"/>
                <a:tab pos="3919538" algn="l"/>
                <a:tab pos="4368800" algn="l"/>
                <a:tab pos="4818063" algn="l"/>
                <a:tab pos="5267325" algn="l"/>
                <a:tab pos="5716588" algn="l"/>
                <a:tab pos="6165850" algn="l"/>
                <a:tab pos="6615113" algn="l"/>
                <a:tab pos="7064375" algn="l"/>
                <a:tab pos="7513638" algn="l"/>
                <a:tab pos="7962900" algn="l"/>
                <a:tab pos="8412163" algn="l"/>
                <a:tab pos="8861425" algn="l"/>
                <a:tab pos="9310688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9pPr>
          </a:lstStyle>
          <a:p>
            <a:pPr eaLnBrk="1" hangingPunct="1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fr-FR" altLang="en-US" sz="4000" dirty="0">
                <a:solidFill>
                  <a:srgbClr val="FFFFFF"/>
                </a:solidFill>
                <a:latin typeface="Arial" panose="020B0604020202020204" pitchFamily="34" charset="0"/>
              </a:rPr>
              <a:t>Donne-nous aujourd’hui, notre pain de ce jour,</a:t>
            </a:r>
          </a:p>
          <a:p>
            <a:pPr eaLnBrk="1" hangingPunct="1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fr-FR" altLang="en-US" sz="4000" dirty="0">
                <a:solidFill>
                  <a:srgbClr val="FFFFFF"/>
                </a:solidFill>
                <a:latin typeface="Arial" panose="020B0604020202020204" pitchFamily="34" charset="0"/>
              </a:rPr>
              <a:t>Pardonne-nous nos offenses comme nous pardonnons aussi à ceux qui nous ont offensés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5" name="Text Box 1">
            <a:extLst>
              <a:ext uri="{FF2B5EF4-FFF2-40B4-BE49-F238E27FC236}">
                <a16:creationId xmlns:a16="http://schemas.microsoft.com/office/drawing/2014/main" id="{31BB5A12-21C0-4CF6-93E6-FBD351B4B9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661777"/>
            <a:ext cx="9144000" cy="4393034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/>
          <a:lstStyle/>
          <a:p>
            <a:pPr marL="279400" eaLnBrk="1" hangingPunct="1">
              <a:spcBef>
                <a:spcPts val="600"/>
              </a:spcBef>
            </a:pPr>
            <a:r>
              <a:rPr lang="fr-FR" altLang="en-US" sz="4000" dirty="0">
                <a:solidFill>
                  <a:srgbClr val="FFFFFF"/>
                </a:solidFill>
                <a:latin typeface="Arial" panose="020B0604020202020204" pitchFamily="34" charset="0"/>
              </a:rPr>
              <a:t>Ne nous laisse pas entrer en tentation, mais délivre-nous du mal.</a:t>
            </a:r>
          </a:p>
          <a:p>
            <a:pPr marL="327025" indent="-150813">
              <a:spcBef>
                <a:spcPts val="600"/>
              </a:spcBef>
              <a:buFont typeface="Arial" charset="0"/>
              <a:buChar char="•"/>
              <a:tabLst>
                <a:tab pos="327025" algn="l"/>
                <a:tab pos="774700" algn="l"/>
                <a:tab pos="1223963" algn="l"/>
                <a:tab pos="1673225" algn="l"/>
                <a:tab pos="2122488" algn="l"/>
                <a:tab pos="2571750" algn="l"/>
                <a:tab pos="3021013" algn="l"/>
                <a:tab pos="3470275" algn="l"/>
                <a:tab pos="3919538" algn="l"/>
                <a:tab pos="4368800" algn="l"/>
                <a:tab pos="4818063" algn="l"/>
                <a:tab pos="5267325" algn="l"/>
                <a:tab pos="5716588" algn="l"/>
                <a:tab pos="6165850" algn="l"/>
                <a:tab pos="6615113" algn="l"/>
                <a:tab pos="7064375" algn="l"/>
                <a:tab pos="7513638" algn="l"/>
                <a:tab pos="7962900" algn="l"/>
                <a:tab pos="8412163" algn="l"/>
                <a:tab pos="8861425" algn="l"/>
                <a:tab pos="9310688" algn="l"/>
              </a:tabLst>
              <a:defRPr/>
            </a:pPr>
            <a:endParaRPr lang="fr-FR" sz="4000" dirty="0">
              <a:solidFill>
                <a:srgbClr val="FFFFFF"/>
              </a:solidFill>
              <a:latin typeface="Arial" charset="0"/>
              <a:ea typeface="+mn-ea"/>
              <a:cs typeface="Arial" charset="0"/>
            </a:endParaRPr>
          </a:p>
          <a:p>
            <a:pPr marL="327025" indent="-150813">
              <a:spcBef>
                <a:spcPts val="600"/>
              </a:spcBef>
              <a:buFont typeface="Arial" charset="0"/>
              <a:buChar char="•"/>
              <a:tabLst>
                <a:tab pos="327025" algn="l"/>
                <a:tab pos="774700" algn="l"/>
                <a:tab pos="1223963" algn="l"/>
                <a:tab pos="1673225" algn="l"/>
                <a:tab pos="2122488" algn="l"/>
                <a:tab pos="2571750" algn="l"/>
                <a:tab pos="3021013" algn="l"/>
                <a:tab pos="3470275" algn="l"/>
                <a:tab pos="3919538" algn="l"/>
                <a:tab pos="4368800" algn="l"/>
                <a:tab pos="4818063" algn="l"/>
                <a:tab pos="5267325" algn="l"/>
                <a:tab pos="5716588" algn="l"/>
                <a:tab pos="6165850" algn="l"/>
                <a:tab pos="6615113" algn="l"/>
                <a:tab pos="7064375" algn="l"/>
                <a:tab pos="7513638" algn="l"/>
                <a:tab pos="7962900" algn="l"/>
                <a:tab pos="8412163" algn="l"/>
                <a:tab pos="8861425" algn="l"/>
                <a:tab pos="9310688" algn="l"/>
              </a:tabLst>
              <a:defRPr/>
            </a:pPr>
            <a:r>
              <a:rPr lang="fr-FR" sz="4000" dirty="0">
                <a:solidFill>
                  <a:srgbClr val="FFFFFF"/>
                </a:solidFill>
                <a:latin typeface="Arial" charset="0"/>
                <a:ea typeface="+mn-ea"/>
                <a:cs typeface="Arial" charset="0"/>
              </a:rPr>
              <a:t>Car c’est à toi qu’appartiennent le règne, la puissance et la gloire pour les siècles des siècles.          Amen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Text Box 1">
            <a:extLst>
              <a:ext uri="{FF2B5EF4-FFF2-40B4-BE49-F238E27FC236}">
                <a16:creationId xmlns:a16="http://schemas.microsoft.com/office/drawing/2014/main" id="{5809C74A-3CB8-4BC1-A08C-2A429199184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79835" y="1880097"/>
            <a:ext cx="6984330" cy="19563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1pPr>
            <a:lvl2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2pPr>
            <a:lvl3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3pPr>
            <a:lvl4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4pPr>
            <a:lvl5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9pPr>
          </a:lstStyle>
          <a:p>
            <a:pPr eaLnBrk="1" hangingPunct="1">
              <a:spcBef>
                <a:spcPts val="0"/>
              </a:spcBef>
            </a:pPr>
            <a:r>
              <a:rPr lang="fr-FR" altLang="en-US" sz="3200" dirty="0">
                <a:solidFill>
                  <a:srgbClr val="FFFFFF"/>
                </a:solidFill>
                <a:latin typeface="Arial" panose="020B0604020202020204" pitchFamily="34" charset="0"/>
              </a:rPr>
              <a:t>Fraction (Agneau de Dieu/Paix)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1">
            <a:extLst>
              <a:ext uri="{FF2B5EF4-FFF2-40B4-BE49-F238E27FC236}">
                <a16:creationId xmlns:a16="http://schemas.microsoft.com/office/drawing/2014/main" id="{54F7DB8E-4498-4E7D-A36F-755ADE3B1F9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1784" y="1826152"/>
            <a:ext cx="8460432" cy="5869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square" lIns="90000" tIns="46800" rIns="90000" bIns="46800">
            <a:spAutoFit/>
          </a:bodyPr>
          <a:lstStyle>
            <a:lvl1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1pPr>
            <a:lvl2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2pPr>
            <a:lvl3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3pPr>
            <a:lvl4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4pPr>
            <a:lvl5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9pPr>
          </a:lstStyle>
          <a:p>
            <a:pPr eaLnBrk="1" hangingPunct="1">
              <a:buClrTx/>
              <a:buFontTx/>
              <a:buNone/>
            </a:pPr>
            <a:r>
              <a:rPr lang="fr-FR" altLang="en-US" sz="3200" b="1" dirty="0">
                <a:solidFill>
                  <a:srgbClr val="FFFFFF"/>
                </a:solidFill>
                <a:latin typeface="Arial" panose="020B0604020202020204" pitchFamily="34" charset="0"/>
              </a:rPr>
              <a:t>Communion</a:t>
            </a:r>
          </a:p>
        </p:txBody>
      </p:sp>
    </p:spTree>
    <p:extLst>
      <p:ext uri="{BB962C8B-B14F-4D97-AF65-F5344CB8AC3E}">
        <p14:creationId xmlns:p14="http://schemas.microsoft.com/office/powerpoint/2010/main" val="50727489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1">
            <a:extLst>
              <a:ext uri="{FF2B5EF4-FFF2-40B4-BE49-F238E27FC236}">
                <a16:creationId xmlns:a16="http://schemas.microsoft.com/office/drawing/2014/main" id="{9666705D-6242-4BC9-B214-AD52FDF844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703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>
            <a:spAutoFit/>
          </a:bodyPr>
          <a:lstStyle>
            <a:lvl1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1pPr>
            <a:lvl2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2pPr>
            <a:lvl3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3pPr>
            <a:lvl4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4pPr>
            <a:lvl5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9pPr>
          </a:lstStyle>
          <a:p>
            <a:pPr eaLnBrk="1" hangingPunct="1">
              <a:buClrTx/>
              <a:buFontTx/>
              <a:buNone/>
            </a:pPr>
            <a:r>
              <a:rPr lang="fr-FR" altLang="en-US" sz="4000" dirty="0">
                <a:solidFill>
                  <a:srgbClr val="FFFFFF"/>
                </a:solidFill>
                <a:latin typeface="Arial" panose="020B0604020202020204" pitchFamily="34" charset="0"/>
              </a:rPr>
              <a:t>Messes de la semaine</a:t>
            </a:r>
          </a:p>
        </p:txBody>
      </p:sp>
      <p:sp>
        <p:nvSpPr>
          <p:cNvPr id="53251" name="Rectangle 2">
            <a:extLst>
              <a:ext uri="{FF2B5EF4-FFF2-40B4-BE49-F238E27FC236}">
                <a16:creationId xmlns:a16="http://schemas.microsoft.com/office/drawing/2014/main" id="{F15E2BAE-7D3A-43DE-BC4C-A5FB1991CCF1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296988"/>
            <a:ext cx="9144000" cy="4225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90000" tIns="46800" rIns="90000" bIns="46800" anchor="ctr"/>
          <a:lstStyle>
            <a:lvl1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1pPr>
            <a:lvl2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2pPr>
            <a:lvl3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3pPr>
            <a:lvl4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4pPr>
            <a:lvl5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9pPr>
          </a:lstStyle>
          <a:p>
            <a:pPr eaLnBrk="1" hangingPunct="1">
              <a:buClrTx/>
              <a:buFontTx/>
              <a:buNone/>
            </a:pPr>
            <a:r>
              <a:rPr lang="fr-FR" altLang="en-US" sz="2800" dirty="0">
                <a:solidFill>
                  <a:srgbClr val="FFFFFF"/>
                </a:solidFill>
                <a:latin typeface="Arial" panose="020B0604020202020204" pitchFamily="34" charset="0"/>
              </a:rPr>
              <a:t>Mardi : 17h St Egrève (La Monta) </a:t>
            </a:r>
          </a:p>
          <a:p>
            <a:pPr eaLnBrk="1" hangingPunct="1">
              <a:buClrTx/>
              <a:buFontTx/>
              <a:buNone/>
            </a:pPr>
            <a:endParaRPr lang="fr-FR" altLang="en-US" sz="2800" dirty="0">
              <a:solidFill>
                <a:srgbClr val="FFFFFF"/>
              </a:solidFill>
              <a:latin typeface="Arial" panose="020B0604020202020204" pitchFamily="34" charset="0"/>
            </a:endParaRPr>
          </a:p>
          <a:p>
            <a:pPr eaLnBrk="1" hangingPunct="1">
              <a:buClrTx/>
              <a:buFontTx/>
              <a:buNone/>
            </a:pPr>
            <a:r>
              <a:rPr lang="fr-FR" altLang="en-US" sz="2800" dirty="0">
                <a:solidFill>
                  <a:srgbClr val="FFFFFF"/>
                </a:solidFill>
                <a:latin typeface="Arial" panose="020B0604020202020204" pitchFamily="34" charset="0"/>
              </a:rPr>
              <a:t>Mercredi : 9h St Christophe (</a:t>
            </a:r>
            <a:r>
              <a:rPr lang="fr-FR" altLang="en-US" sz="2800" dirty="0" err="1">
                <a:solidFill>
                  <a:srgbClr val="FFFFFF"/>
                </a:solidFill>
                <a:latin typeface="Arial" panose="020B0604020202020204" pitchFamily="34" charset="0"/>
              </a:rPr>
              <a:t>Prédieu</a:t>
            </a:r>
            <a:r>
              <a:rPr lang="fr-FR" altLang="en-US" sz="2800" dirty="0">
                <a:solidFill>
                  <a:srgbClr val="FFFFFF"/>
                </a:solidFill>
                <a:latin typeface="Arial" panose="020B0604020202020204" pitchFamily="34" charset="0"/>
              </a:rPr>
              <a:t>)</a:t>
            </a:r>
          </a:p>
          <a:p>
            <a:pPr eaLnBrk="1" hangingPunct="1">
              <a:buClrTx/>
              <a:buFontTx/>
              <a:buNone/>
            </a:pPr>
            <a:r>
              <a:rPr lang="fr-FR" altLang="en-US" sz="2800" dirty="0">
                <a:solidFill>
                  <a:srgbClr val="FFFFFF"/>
                </a:solidFill>
                <a:latin typeface="Arial" panose="020B0604020202020204" pitchFamily="34" charset="0"/>
              </a:rPr>
              <a:t>Jeudi : 9h St Christophe (</a:t>
            </a:r>
            <a:r>
              <a:rPr lang="fr-FR" altLang="en-US" sz="2800" dirty="0" err="1">
                <a:solidFill>
                  <a:srgbClr val="FFFFFF"/>
                </a:solidFill>
                <a:latin typeface="Arial" panose="020B0604020202020204" pitchFamily="34" charset="0"/>
              </a:rPr>
              <a:t>Prédieu</a:t>
            </a:r>
            <a:r>
              <a:rPr lang="fr-FR" altLang="en-US" sz="2800" dirty="0">
                <a:solidFill>
                  <a:srgbClr val="FFFFFF"/>
                </a:solidFill>
                <a:latin typeface="Arial" panose="020B0604020202020204" pitchFamily="34" charset="0"/>
              </a:rPr>
              <a:t>)</a:t>
            </a:r>
          </a:p>
          <a:p>
            <a:pPr eaLnBrk="1" hangingPunct="1">
              <a:buClrTx/>
              <a:buFontTx/>
              <a:buNone/>
            </a:pPr>
            <a:r>
              <a:rPr lang="fr-FR" altLang="en-US" sz="2800" dirty="0">
                <a:solidFill>
                  <a:srgbClr val="FFFFFF"/>
                </a:solidFill>
                <a:latin typeface="Arial" panose="020B0604020202020204" pitchFamily="34" charset="0"/>
              </a:rPr>
              <a:t>  </a:t>
            </a:r>
          </a:p>
          <a:p>
            <a:pPr eaLnBrk="1" hangingPunct="1">
              <a:buClrTx/>
              <a:buFontTx/>
              <a:buNone/>
            </a:pPr>
            <a:r>
              <a:rPr lang="fr-FR" altLang="en-US" sz="2800" dirty="0">
                <a:solidFill>
                  <a:srgbClr val="FFFFFF"/>
                </a:solidFill>
                <a:latin typeface="Arial" panose="020B0604020202020204" pitchFamily="34" charset="0"/>
              </a:rPr>
              <a:t>Vendredi : 15h, XXXX</a:t>
            </a:r>
          </a:p>
          <a:p>
            <a:pPr eaLnBrk="1" hangingPunct="1">
              <a:buClrTx/>
              <a:buFontTx/>
              <a:buNone/>
            </a:pPr>
            <a:endParaRPr lang="fr-FR" altLang="en-US" sz="2800" dirty="0">
              <a:solidFill>
                <a:srgbClr val="FFFFFF"/>
              </a:solidFill>
              <a:latin typeface="Arial" panose="020B0604020202020204" pitchFamily="34" charset="0"/>
            </a:endParaRPr>
          </a:p>
          <a:p>
            <a:pPr eaLnBrk="1" hangingPunct="1">
              <a:buClrTx/>
              <a:buFontTx/>
              <a:buNone/>
            </a:pPr>
            <a:r>
              <a:rPr lang="fr-FR" altLang="en-US" sz="2800" dirty="0">
                <a:solidFill>
                  <a:srgbClr val="FFFFFF"/>
                </a:solidFill>
                <a:latin typeface="Arial" panose="020B0604020202020204" pitchFamily="34" charset="0"/>
              </a:rPr>
              <a:t>Samedi : 18h30 XXXX</a:t>
            </a:r>
          </a:p>
          <a:p>
            <a:pPr eaLnBrk="1" hangingPunct="1">
              <a:buClrTx/>
              <a:buFontTx/>
              <a:buNone/>
            </a:pPr>
            <a:r>
              <a:rPr lang="fr-FR" altLang="en-US" sz="2800" dirty="0">
                <a:solidFill>
                  <a:srgbClr val="FFFFFF"/>
                </a:solidFill>
                <a:latin typeface="Arial" panose="020B0604020202020204" pitchFamily="34" charset="0"/>
              </a:rPr>
              <a:t>Dimanche : 10h St Christophe (</a:t>
            </a:r>
            <a:r>
              <a:rPr lang="fr-FR" altLang="en-US" sz="2800" dirty="0" err="1">
                <a:solidFill>
                  <a:srgbClr val="FFFFFF"/>
                </a:solidFill>
                <a:latin typeface="Arial" panose="020B0604020202020204" pitchFamily="34" charset="0"/>
              </a:rPr>
              <a:t>Prédieu</a:t>
            </a:r>
            <a:r>
              <a:rPr lang="fr-FR" altLang="en-US" sz="2800" dirty="0">
                <a:solidFill>
                  <a:srgbClr val="FFFFFF"/>
                </a:solidFill>
                <a:latin typeface="Arial" panose="020B0604020202020204" pitchFamily="34" charset="0"/>
              </a:rPr>
              <a:t>)</a:t>
            </a:r>
          </a:p>
          <a:p>
            <a:pPr eaLnBrk="1" hangingPunct="1">
              <a:buClrTx/>
              <a:buFontTx/>
              <a:buNone/>
            </a:pPr>
            <a:endParaRPr lang="fr-FR" altLang="en-US" sz="2800" dirty="0">
              <a:solidFill>
                <a:srgbClr val="FFFFFF"/>
              </a:solidFill>
              <a:latin typeface="Arial" panose="020B0604020202020204" pitchFamily="34" charset="0"/>
            </a:endParaRPr>
          </a:p>
          <a:p>
            <a:pPr eaLnBrk="1" hangingPunct="1">
              <a:buClrTx/>
              <a:buFontTx/>
              <a:buNone/>
            </a:pPr>
            <a:endParaRPr lang="fr-FR" altLang="en-US" sz="2800" dirty="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1">
            <a:extLst>
              <a:ext uri="{FF2B5EF4-FFF2-40B4-BE49-F238E27FC236}">
                <a16:creationId xmlns:a16="http://schemas.microsoft.com/office/drawing/2014/main" id="{1833E5F5-19F3-4F42-AE51-743360BD7F7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88" y="974725"/>
            <a:ext cx="9144000" cy="3676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fr-FR" altLang="en-US"/>
          </a:p>
        </p:txBody>
      </p:sp>
      <p:sp>
        <p:nvSpPr>
          <p:cNvPr id="54275" name="Rectangle 2">
            <a:extLst>
              <a:ext uri="{FF2B5EF4-FFF2-40B4-BE49-F238E27FC236}">
                <a16:creationId xmlns:a16="http://schemas.microsoft.com/office/drawing/2014/main" id="{4A1FDE97-AA14-4203-879A-7BB99AE6F4AF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792163"/>
            <a:ext cx="9144000" cy="4225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90000" tIns="46800" rIns="90000" bIns="46800" anchor="ctr"/>
          <a:lstStyle>
            <a:lvl1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1pPr>
            <a:lvl2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2pPr>
            <a:lvl3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3pPr>
            <a:lvl4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4pPr>
            <a:lvl5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9pPr>
          </a:lstStyle>
          <a:p>
            <a:pPr eaLnBrk="1" hangingPunct="1">
              <a:buClrTx/>
              <a:buFontTx/>
              <a:buNone/>
            </a:pPr>
            <a:endParaRPr lang="fr-FR" altLang="en-US" sz="2800" dirty="0">
              <a:solidFill>
                <a:srgbClr val="FFFFFF"/>
              </a:solidFill>
              <a:latin typeface="Arial" panose="020B0604020202020204" pitchFamily="34" charset="0"/>
            </a:endParaRPr>
          </a:p>
          <a:p>
            <a:pPr eaLnBrk="1" hangingPunct="1">
              <a:buClrTx/>
              <a:buFontTx/>
              <a:buNone/>
            </a:pPr>
            <a:r>
              <a:rPr lang="fr-FR" altLang="en-US" sz="2800" dirty="0">
                <a:solidFill>
                  <a:srgbClr val="FFFFFF"/>
                </a:solidFill>
                <a:latin typeface="Arial" panose="020B0604020202020204" pitchFamily="34" charset="0"/>
              </a:rPr>
              <a:t>Mardi, Vendredi et Samedi : 10h-12h, MP</a:t>
            </a:r>
          </a:p>
          <a:p>
            <a:pPr eaLnBrk="1" hangingPunct="1">
              <a:buClrTx/>
              <a:buFontTx/>
              <a:buNone/>
            </a:pPr>
            <a:endParaRPr lang="fr-FR" altLang="en-US" sz="2800" dirty="0">
              <a:solidFill>
                <a:srgbClr val="FFFFFF"/>
              </a:solidFill>
              <a:latin typeface="Arial" panose="020B0604020202020204" pitchFamily="34" charset="0"/>
            </a:endParaRPr>
          </a:p>
          <a:p>
            <a:pPr eaLnBrk="1" hangingPunct="1">
              <a:buClrTx/>
              <a:buFontTx/>
              <a:buNone/>
            </a:pPr>
            <a:r>
              <a:rPr lang="fr-FR" altLang="en-US" sz="2800" dirty="0">
                <a:solidFill>
                  <a:srgbClr val="FFFFFF"/>
                </a:solidFill>
                <a:latin typeface="Arial" panose="020B0604020202020204" pitchFamily="34" charset="0"/>
              </a:rPr>
              <a:t>Téléphone : 04 76 75 26 39</a:t>
            </a:r>
          </a:p>
          <a:p>
            <a:pPr eaLnBrk="1" hangingPunct="1">
              <a:buClrTx/>
              <a:buFontTx/>
              <a:buNone/>
            </a:pPr>
            <a:endParaRPr lang="fr-FR" altLang="en-US" sz="1200" dirty="0">
              <a:solidFill>
                <a:srgbClr val="FFFFFF"/>
              </a:solidFill>
              <a:latin typeface="Arial" panose="020B0604020202020204" pitchFamily="34" charset="0"/>
            </a:endParaRPr>
          </a:p>
          <a:p>
            <a:pPr eaLnBrk="1" hangingPunct="1">
              <a:buClrTx/>
              <a:buFontTx/>
              <a:buNone/>
            </a:pPr>
            <a:endParaRPr lang="fr-FR" altLang="en-US" sz="2800" dirty="0">
              <a:solidFill>
                <a:srgbClr val="FFFFFF"/>
              </a:solidFill>
              <a:latin typeface="Arial" panose="020B0604020202020204" pitchFamily="34" charset="0"/>
            </a:endParaRPr>
          </a:p>
          <a:p>
            <a:pPr eaLnBrk="1" hangingPunct="1">
              <a:buClrTx/>
              <a:buFontTx/>
              <a:buNone/>
            </a:pPr>
            <a:endParaRPr lang="fr-FR" altLang="en-US" sz="1200" dirty="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54276" name="Rectangle 1">
            <a:extLst>
              <a:ext uri="{FF2B5EF4-FFF2-40B4-BE49-F238E27FC236}">
                <a16:creationId xmlns:a16="http://schemas.microsoft.com/office/drawing/2014/main" id="{8D85C7E0-5937-4E69-838E-32155A8D6258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703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>
            <a:spAutoFit/>
          </a:bodyPr>
          <a:lstStyle>
            <a:lvl1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1pPr>
            <a:lvl2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2pPr>
            <a:lvl3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3pPr>
            <a:lvl4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4pPr>
            <a:lvl5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9pPr>
          </a:lstStyle>
          <a:p>
            <a:pPr eaLnBrk="1" hangingPunct="1">
              <a:buClrTx/>
              <a:buFontTx/>
              <a:buNone/>
            </a:pPr>
            <a:r>
              <a:rPr lang="fr-FR" altLang="en-US" sz="4000" dirty="0">
                <a:solidFill>
                  <a:srgbClr val="FFFFFF"/>
                </a:solidFill>
                <a:latin typeface="Arial" panose="020B0604020202020204" pitchFamily="34" charset="0"/>
              </a:rPr>
              <a:t>Permanences d’accueil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1">
            <a:extLst>
              <a:ext uri="{FF2B5EF4-FFF2-40B4-BE49-F238E27FC236}">
                <a16:creationId xmlns:a16="http://schemas.microsoft.com/office/drawing/2014/main" id="{1833E5F5-19F3-4F42-AE51-743360BD7F7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88" y="974725"/>
            <a:ext cx="9144000" cy="3676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fr-FR" altLang="en-US"/>
          </a:p>
        </p:txBody>
      </p:sp>
      <p:sp>
        <p:nvSpPr>
          <p:cNvPr id="54275" name="Rectangle 2">
            <a:extLst>
              <a:ext uri="{FF2B5EF4-FFF2-40B4-BE49-F238E27FC236}">
                <a16:creationId xmlns:a16="http://schemas.microsoft.com/office/drawing/2014/main" id="{4A1FDE97-AA14-4203-879A-7BB99AE6F4AF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792163"/>
            <a:ext cx="9144000" cy="4225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90000" tIns="46800" rIns="90000" bIns="46800" anchor="ctr"/>
          <a:lstStyle>
            <a:lvl1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1pPr>
            <a:lvl2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2pPr>
            <a:lvl3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3pPr>
            <a:lvl4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4pPr>
            <a:lvl5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9pPr>
          </a:lstStyle>
          <a:p>
            <a:pPr eaLnBrk="1" hangingPunct="1">
              <a:buClrTx/>
              <a:buFontTx/>
              <a:buNone/>
            </a:pPr>
            <a:endParaRPr lang="fr-FR" altLang="en-US" sz="2800" dirty="0">
              <a:solidFill>
                <a:srgbClr val="FFFFFF"/>
              </a:solidFill>
              <a:latin typeface="Arial" panose="020B0604020202020204" pitchFamily="34" charset="0"/>
            </a:endParaRPr>
          </a:p>
          <a:p>
            <a:pPr eaLnBrk="1" hangingPunct="1">
              <a:buClrTx/>
              <a:buFontTx/>
              <a:buNone/>
            </a:pPr>
            <a:endParaRPr lang="fr-FR" altLang="en-US" sz="2800" dirty="0">
              <a:solidFill>
                <a:srgbClr val="FFFFFF"/>
              </a:solidFill>
              <a:latin typeface="Arial" panose="020B0604020202020204" pitchFamily="34" charset="0"/>
            </a:endParaRPr>
          </a:p>
          <a:p>
            <a:pPr eaLnBrk="1" hangingPunct="1">
              <a:buClrTx/>
              <a:buFontTx/>
              <a:buNone/>
            </a:pPr>
            <a:endParaRPr lang="fr-FR" altLang="en-US" sz="1200" dirty="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54276" name="Rectangle 1">
            <a:extLst>
              <a:ext uri="{FF2B5EF4-FFF2-40B4-BE49-F238E27FC236}">
                <a16:creationId xmlns:a16="http://schemas.microsoft.com/office/drawing/2014/main" id="{8D85C7E0-5937-4E69-838E-32155A8D6258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703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>
            <a:spAutoFit/>
          </a:bodyPr>
          <a:lstStyle>
            <a:lvl1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1pPr>
            <a:lvl2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2pPr>
            <a:lvl3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3pPr>
            <a:lvl4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4pPr>
            <a:lvl5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9pPr>
          </a:lstStyle>
          <a:p>
            <a:pPr eaLnBrk="1" hangingPunct="1">
              <a:buClrTx/>
              <a:buFontTx/>
              <a:buNone/>
            </a:pPr>
            <a:r>
              <a:rPr lang="fr-FR" altLang="en-US" sz="4000" dirty="0">
                <a:solidFill>
                  <a:srgbClr val="FFFFFF"/>
                </a:solidFill>
                <a:latin typeface="Arial" panose="020B0604020202020204" pitchFamily="34" charset="0"/>
              </a:rPr>
              <a:t>Réunions de la semaine</a:t>
            </a:r>
          </a:p>
        </p:txBody>
      </p:sp>
    </p:spTree>
    <p:extLst>
      <p:ext uri="{BB962C8B-B14F-4D97-AF65-F5344CB8AC3E}">
        <p14:creationId xmlns:p14="http://schemas.microsoft.com/office/powerpoint/2010/main" val="3148838647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1">
            <a:extLst>
              <a:ext uri="{FF2B5EF4-FFF2-40B4-BE49-F238E27FC236}">
                <a16:creationId xmlns:a16="http://schemas.microsoft.com/office/drawing/2014/main" id="{2223F0D1-08E5-4617-82CF-208AED08660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1824" y="325741"/>
            <a:ext cx="7740352" cy="5869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square" lIns="90000" tIns="46800" rIns="90000" bIns="46800">
            <a:spAutoFit/>
          </a:bodyPr>
          <a:lstStyle>
            <a:lvl1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1pPr>
            <a:lvl2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2pPr>
            <a:lvl3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3pPr>
            <a:lvl4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4pPr>
            <a:lvl5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9pPr>
          </a:lstStyle>
          <a:p>
            <a:pPr eaLnBrk="1" hangingPunct="1">
              <a:spcBef>
                <a:spcPts val="288"/>
              </a:spcBef>
              <a:spcAft>
                <a:spcPts val="288"/>
              </a:spcAft>
            </a:pPr>
            <a:r>
              <a:rPr lang="fr-FR" altLang="en-US" sz="3200" dirty="0">
                <a:solidFill>
                  <a:srgbClr val="FFFFFF"/>
                </a:solidFill>
                <a:latin typeface="Arial" panose="020B0604020202020204" pitchFamily="34" charset="0"/>
              </a:rPr>
              <a:t>Envoi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Rectangle 2">
            <a:extLst>
              <a:ext uri="{FF2B5EF4-FFF2-40B4-BE49-F238E27FC236}">
                <a16:creationId xmlns:a16="http://schemas.microsoft.com/office/drawing/2014/main" id="{8C100461-AA0D-49BB-85E6-53F167222205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554038"/>
            <a:ext cx="9144000" cy="648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>
            <a:spAutoFit/>
          </a:bodyPr>
          <a:lstStyle>
            <a:lvl1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1pPr>
            <a:lvl2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2pPr>
            <a:lvl3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3pPr>
            <a:lvl4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4pPr>
            <a:lvl5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9pPr>
          </a:lstStyle>
          <a:p>
            <a:pPr eaLnBrk="1" hangingPunct="1">
              <a:spcAft>
                <a:spcPts val="800"/>
              </a:spcAft>
            </a:pPr>
            <a:r>
              <a:rPr lang="fr-FR" altLang="en-US" sz="3600" b="1" dirty="0">
                <a:solidFill>
                  <a:srgbClr val="FFFFFF"/>
                </a:solidFill>
                <a:latin typeface="Arial" panose="020B0604020202020204" pitchFamily="34" charset="0"/>
              </a:rPr>
              <a:t>Préparation pénitentielle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1">
            <a:extLst>
              <a:ext uri="{FF2B5EF4-FFF2-40B4-BE49-F238E27FC236}">
                <a16:creationId xmlns:a16="http://schemas.microsoft.com/office/drawing/2014/main" id="{2AEA7082-A9B4-4B76-AD40-AB958D607A0A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503261"/>
            <a:ext cx="9144000" cy="7100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>
            <a:spAutoFit/>
          </a:bodyPr>
          <a:lstStyle>
            <a:lvl1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1pPr>
            <a:lvl2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2pPr>
            <a:lvl3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3pPr>
            <a:lvl4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4pPr>
            <a:lvl5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9pPr>
          </a:lstStyle>
          <a:p>
            <a:pPr algn="ctr" eaLnBrk="1" hangingPunct="1"/>
            <a:r>
              <a:rPr lang="fr-FR" altLang="en-US" sz="4000" b="1" dirty="0">
                <a:solidFill>
                  <a:srgbClr val="FFFFFF"/>
                </a:solidFill>
                <a:latin typeface="Arial" panose="020B0604020202020204" pitchFamily="34" charset="0"/>
              </a:rPr>
              <a:t>Refrain psaume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1">
            <a:extLst>
              <a:ext uri="{FF2B5EF4-FFF2-40B4-BE49-F238E27FC236}">
                <a16:creationId xmlns:a16="http://schemas.microsoft.com/office/drawing/2014/main" id="{12123E39-6424-421F-A588-6BB452BD8F3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3812" y="348825"/>
            <a:ext cx="7956376" cy="2248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square" lIns="90000" tIns="46800" rIns="90000" bIns="46800">
            <a:spAutoFit/>
          </a:bodyPr>
          <a:lstStyle>
            <a:lvl1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1pPr>
            <a:lvl2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2pPr>
            <a:lvl3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3pPr>
            <a:lvl4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4pPr>
            <a:lvl5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9pPr>
          </a:lstStyle>
          <a:p>
            <a:pPr algn="ctr" eaLnBrk="1" hangingPunct="1">
              <a:buClrTx/>
              <a:buFontTx/>
              <a:buNone/>
            </a:pPr>
            <a:r>
              <a:rPr lang="fr-FR" altLang="en-US" sz="4000" b="1" dirty="0">
                <a:solidFill>
                  <a:srgbClr val="FFFFFF"/>
                </a:solidFill>
                <a:latin typeface="Arial" panose="020B0604020202020204" pitchFamily="34" charset="0"/>
              </a:rPr>
              <a:t>Acclamation </a:t>
            </a:r>
          </a:p>
          <a:p>
            <a:pPr algn="ctr" eaLnBrk="1" hangingPunct="1">
              <a:buClrTx/>
              <a:buFontTx/>
              <a:buNone/>
            </a:pPr>
            <a:endParaRPr lang="fr-FR" altLang="en-US" sz="4000" b="1" dirty="0">
              <a:solidFill>
                <a:srgbClr val="FFFFFF"/>
              </a:solidFill>
              <a:latin typeface="Arial" panose="020B0604020202020204" pitchFamily="34" charset="0"/>
            </a:endParaRPr>
          </a:p>
          <a:p>
            <a:pPr algn="ctr" eaLnBrk="1" hangingPunct="1">
              <a:buClrTx/>
              <a:buFontTx/>
              <a:buNone/>
            </a:pPr>
            <a:r>
              <a:rPr lang="fr-FR" altLang="en-US" sz="2000" b="1" dirty="0">
                <a:solidFill>
                  <a:srgbClr val="FFFFFF"/>
                </a:solidFill>
                <a:latin typeface="Arial" panose="020B0604020202020204" pitchFamily="34" charset="0"/>
              </a:rPr>
              <a:t>[pas d’Alléluia, mais d’autres paroles pendant le Carême] </a:t>
            </a:r>
          </a:p>
          <a:p>
            <a:pPr algn="ctr" eaLnBrk="1" hangingPunct="1">
              <a:buClrTx/>
              <a:buFontTx/>
              <a:buNone/>
            </a:pPr>
            <a:endParaRPr lang="fr-FR" altLang="en-US" sz="4000" b="1" dirty="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hème Office">
  <a:themeElements>
    <a:clrScheme name="Thème 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Thème Office">
      <a:majorFont>
        <a:latin typeface="Calibri"/>
        <a:ea typeface="Microsoft YaHei"/>
        <a:cs typeface=""/>
      </a:majorFont>
      <a:minorFont>
        <a:latin typeface="Calibri"/>
        <a:ea typeface="Microsoft YaHei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Calibri" pitchFamily="32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Calibri" pitchFamily="32" charset="0"/>
            <a:cs typeface="Arial" charset="0"/>
          </a:defRPr>
        </a:defPPr>
      </a:lstStyle>
    </a:lnDef>
  </a:objectDefaults>
  <a:extraClrSchemeLst>
    <a:extraClrScheme>
      <a:clrScheme name="Thème 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hème Offic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hème Offic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hème Offic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hème Offic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hème Offic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hème Offic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0.xml><?xml version="1.0" encoding="utf-8"?>
<a:theme xmlns:a="http://schemas.openxmlformats.org/drawingml/2006/main" name="9_Thème Office">
  <a:themeElements>
    <a:clrScheme name="Thème 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Thème Office">
      <a:majorFont>
        <a:latin typeface="Calibri"/>
        <a:ea typeface="Microsoft YaHei"/>
        <a:cs typeface=""/>
      </a:majorFont>
      <a:minorFont>
        <a:latin typeface="Calibri"/>
        <a:ea typeface="Microsoft YaHei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Calibri" pitchFamily="32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Calibri" pitchFamily="32" charset="0"/>
            <a:cs typeface="Arial" charset="0"/>
          </a:defRPr>
        </a:defPPr>
      </a:lstStyle>
    </a:lnDef>
  </a:objectDefaults>
  <a:extraClrSchemeLst>
    <a:extraClrScheme>
      <a:clrScheme name="Thème 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hème Offic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hème Offic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hème Offic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hème Offic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hème Offic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hème Offic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1.xml><?xml version="1.0" encoding="utf-8"?>
<a:theme xmlns:a="http://schemas.openxmlformats.org/drawingml/2006/main" name="10_Thème Office">
  <a:themeElements>
    <a:clrScheme name="Thème 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Thème Office">
      <a:majorFont>
        <a:latin typeface="Calibri"/>
        <a:ea typeface="Microsoft YaHei"/>
        <a:cs typeface=""/>
      </a:majorFont>
      <a:minorFont>
        <a:latin typeface="Calibri"/>
        <a:ea typeface="Microsoft YaHei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Calibri" pitchFamily="32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Calibri" pitchFamily="32" charset="0"/>
            <a:cs typeface="Arial" charset="0"/>
          </a:defRPr>
        </a:defPPr>
      </a:lstStyle>
    </a:lnDef>
  </a:objectDefaults>
  <a:extraClrSchemeLst>
    <a:extraClrScheme>
      <a:clrScheme name="Thème 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hème Offic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hème Offic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hème Offic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hème Offic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hème Offic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hème Offic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2.xml><?xml version="1.0" encoding="utf-8"?>
<a:theme xmlns:a="http://schemas.openxmlformats.org/drawingml/2006/main" name="11_Thème Office">
  <a:themeElements>
    <a:clrScheme name="Thème 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Thème Office">
      <a:majorFont>
        <a:latin typeface="Calibri"/>
        <a:ea typeface="Microsoft YaHei"/>
        <a:cs typeface=""/>
      </a:majorFont>
      <a:minorFont>
        <a:latin typeface="Calibri"/>
        <a:ea typeface="Microsoft YaHei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Calibri" pitchFamily="32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Calibri" pitchFamily="32" charset="0"/>
            <a:cs typeface="Arial" charset="0"/>
          </a:defRPr>
        </a:defPPr>
      </a:lstStyle>
    </a:lnDef>
  </a:objectDefaults>
  <a:extraClrSchemeLst>
    <a:extraClrScheme>
      <a:clrScheme name="Thème 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hème Offic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hème Offic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hème Offic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hème Offic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hème Offic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hème Offic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3.xml><?xml version="1.0" encoding="utf-8"?>
<a:theme xmlns:a="http://schemas.openxmlformats.org/drawingml/2006/main" name="12_Thème Office">
  <a:themeElements>
    <a:clrScheme name="Thème 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Thème Office">
      <a:majorFont>
        <a:latin typeface="Calibri"/>
        <a:ea typeface="Microsoft YaHei"/>
        <a:cs typeface=""/>
      </a:majorFont>
      <a:minorFont>
        <a:latin typeface="Calibri"/>
        <a:ea typeface="Microsoft YaHei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Calibri" pitchFamily="32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Calibri" pitchFamily="32" charset="0"/>
            <a:cs typeface="Arial" charset="0"/>
          </a:defRPr>
        </a:defPPr>
      </a:lstStyle>
    </a:lnDef>
  </a:objectDefaults>
  <a:extraClrSchemeLst>
    <a:extraClrScheme>
      <a:clrScheme name="Thème 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hème Offic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hème Offic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hème Offic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hème Offic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hème Offic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hème Offic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4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Thème Office">
  <a:themeElements>
    <a:clrScheme name="Thème 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Thème Office">
      <a:majorFont>
        <a:latin typeface="Calibri"/>
        <a:ea typeface="Microsoft YaHei"/>
        <a:cs typeface=""/>
      </a:majorFont>
      <a:minorFont>
        <a:latin typeface="Calibri"/>
        <a:ea typeface="Microsoft YaHei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Calibri" pitchFamily="32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Calibri" pitchFamily="32" charset="0"/>
            <a:cs typeface="Arial" charset="0"/>
          </a:defRPr>
        </a:defPPr>
      </a:lstStyle>
    </a:lnDef>
  </a:objectDefaults>
  <a:extraClrSchemeLst>
    <a:extraClrScheme>
      <a:clrScheme name="Thème 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hème Offic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hème Offic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hème Offic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hème Offic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hème Offic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hème Offic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2_Thème Office">
  <a:themeElements>
    <a:clrScheme name="Thème 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Thème Office">
      <a:majorFont>
        <a:latin typeface="Calibri"/>
        <a:ea typeface="Microsoft YaHei"/>
        <a:cs typeface=""/>
      </a:majorFont>
      <a:minorFont>
        <a:latin typeface="Calibri"/>
        <a:ea typeface="Microsoft YaHei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Calibri" pitchFamily="32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Calibri" pitchFamily="32" charset="0"/>
            <a:cs typeface="Arial" charset="0"/>
          </a:defRPr>
        </a:defPPr>
      </a:lstStyle>
    </a:lnDef>
  </a:objectDefaults>
  <a:extraClrSchemeLst>
    <a:extraClrScheme>
      <a:clrScheme name="Thème 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hème Offic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hème Offic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hème Offic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hème Offic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hème Offic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hème Offic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3_Thème Office">
  <a:themeElements>
    <a:clrScheme name="Thème 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Thème Office">
      <a:majorFont>
        <a:latin typeface="Calibri"/>
        <a:ea typeface="Microsoft YaHei"/>
        <a:cs typeface=""/>
      </a:majorFont>
      <a:minorFont>
        <a:latin typeface="Calibri"/>
        <a:ea typeface="Microsoft YaHei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Calibri" pitchFamily="32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Calibri" pitchFamily="32" charset="0"/>
            <a:cs typeface="Arial" charset="0"/>
          </a:defRPr>
        </a:defPPr>
      </a:lstStyle>
    </a:lnDef>
  </a:objectDefaults>
  <a:extraClrSchemeLst>
    <a:extraClrScheme>
      <a:clrScheme name="Thème 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hème Offic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hème Offic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hème Offic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hème Offic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hème Offic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hème Offic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4_Thème Office">
  <a:themeElements>
    <a:clrScheme name="Thème 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Thème Office">
      <a:majorFont>
        <a:latin typeface="Calibri"/>
        <a:ea typeface="Microsoft YaHei"/>
        <a:cs typeface=""/>
      </a:majorFont>
      <a:minorFont>
        <a:latin typeface="Calibri"/>
        <a:ea typeface="Microsoft YaHei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Calibri" pitchFamily="32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Calibri" pitchFamily="32" charset="0"/>
            <a:cs typeface="Arial" charset="0"/>
          </a:defRPr>
        </a:defPPr>
      </a:lstStyle>
    </a:lnDef>
  </a:objectDefaults>
  <a:extraClrSchemeLst>
    <a:extraClrScheme>
      <a:clrScheme name="Thème 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hème Offic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hème Offic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hème Offic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hème Offic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hème Offic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hème Offic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5_Thème Office">
  <a:themeElements>
    <a:clrScheme name="Thème 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Thème Office">
      <a:majorFont>
        <a:latin typeface="Calibri"/>
        <a:ea typeface="Microsoft YaHei"/>
        <a:cs typeface=""/>
      </a:majorFont>
      <a:minorFont>
        <a:latin typeface="Calibri"/>
        <a:ea typeface="Microsoft YaHei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Calibri" pitchFamily="32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Calibri" pitchFamily="32" charset="0"/>
            <a:cs typeface="Arial" charset="0"/>
          </a:defRPr>
        </a:defPPr>
      </a:lstStyle>
    </a:lnDef>
  </a:objectDefaults>
  <a:extraClrSchemeLst>
    <a:extraClrScheme>
      <a:clrScheme name="Thème 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hème Offic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hème Offic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hème Offic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hème Offic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hème Offic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hème Offic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7.xml><?xml version="1.0" encoding="utf-8"?>
<a:theme xmlns:a="http://schemas.openxmlformats.org/drawingml/2006/main" name="6_Thème Office">
  <a:themeElements>
    <a:clrScheme name="Thème 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Thème Office">
      <a:majorFont>
        <a:latin typeface="Calibri"/>
        <a:ea typeface="Microsoft YaHei"/>
        <a:cs typeface=""/>
      </a:majorFont>
      <a:minorFont>
        <a:latin typeface="Calibri"/>
        <a:ea typeface="Microsoft YaHei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Calibri" pitchFamily="32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Calibri" pitchFamily="32" charset="0"/>
            <a:cs typeface="Arial" charset="0"/>
          </a:defRPr>
        </a:defPPr>
      </a:lstStyle>
    </a:lnDef>
  </a:objectDefaults>
  <a:extraClrSchemeLst>
    <a:extraClrScheme>
      <a:clrScheme name="Thème 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hème Offic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hème Offic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hème Offic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hème Offic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hème Offic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hème Offic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8.xml><?xml version="1.0" encoding="utf-8"?>
<a:theme xmlns:a="http://schemas.openxmlformats.org/drawingml/2006/main" name="7_Thème Office">
  <a:themeElements>
    <a:clrScheme name="Thème 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Thème Office">
      <a:majorFont>
        <a:latin typeface="Calibri"/>
        <a:ea typeface="Microsoft YaHei"/>
        <a:cs typeface=""/>
      </a:majorFont>
      <a:minorFont>
        <a:latin typeface="Calibri"/>
        <a:ea typeface="Microsoft YaHei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Calibri" pitchFamily="32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Calibri" pitchFamily="32" charset="0"/>
            <a:cs typeface="Arial" charset="0"/>
          </a:defRPr>
        </a:defPPr>
      </a:lstStyle>
    </a:lnDef>
  </a:objectDefaults>
  <a:extraClrSchemeLst>
    <a:extraClrScheme>
      <a:clrScheme name="Thème 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hème Offic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hème Offic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hème Offic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hème Offic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hème Offic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hème Offic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9.xml><?xml version="1.0" encoding="utf-8"?>
<a:theme xmlns:a="http://schemas.openxmlformats.org/drawingml/2006/main" name="8_Thème Office">
  <a:themeElements>
    <a:clrScheme name="Thème 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Thème Office">
      <a:majorFont>
        <a:latin typeface="Calibri"/>
        <a:ea typeface="Microsoft YaHei"/>
        <a:cs typeface=""/>
      </a:majorFont>
      <a:minorFont>
        <a:latin typeface="Calibri"/>
        <a:ea typeface="Microsoft YaHei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Calibri" pitchFamily="32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Calibri" pitchFamily="32" charset="0"/>
            <a:cs typeface="Arial" charset="0"/>
          </a:defRPr>
        </a:defPPr>
      </a:lstStyle>
    </a:lnDef>
  </a:objectDefaults>
  <a:extraClrSchemeLst>
    <a:extraClrScheme>
      <a:clrScheme name="Thème 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hème Offic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hème Offic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hème Offic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hème Offic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hème Offic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hème Offic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1002</TotalTime>
  <Words>450</Words>
  <Application>Microsoft Office PowerPoint</Application>
  <PresentationFormat>Custom</PresentationFormat>
  <Paragraphs>92</Paragraphs>
  <Slides>34</Slides>
  <Notes>34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13</vt:i4>
      </vt:variant>
      <vt:variant>
        <vt:lpstr>Slide Titles</vt:lpstr>
      </vt:variant>
      <vt:variant>
        <vt:i4>34</vt:i4>
      </vt:variant>
    </vt:vector>
  </HeadingPairs>
  <TitlesOfParts>
    <vt:vector size="50" baseType="lpstr">
      <vt:lpstr>Arial</vt:lpstr>
      <vt:lpstr>Calibri</vt:lpstr>
      <vt:lpstr>Times New Roman</vt:lpstr>
      <vt:lpstr>Thème Office</vt:lpstr>
      <vt:lpstr>1_Thème Office</vt:lpstr>
      <vt:lpstr>2_Thème Office</vt:lpstr>
      <vt:lpstr>3_Thème Office</vt:lpstr>
      <vt:lpstr>4_Thème Office</vt:lpstr>
      <vt:lpstr>5_Thème Office</vt:lpstr>
      <vt:lpstr>6_Thème Office</vt:lpstr>
      <vt:lpstr>7_Thème Office</vt:lpstr>
      <vt:lpstr>8_Thème Office</vt:lpstr>
      <vt:lpstr>9_Thème Office</vt:lpstr>
      <vt:lpstr>10_Thème Office</vt:lpstr>
      <vt:lpstr>11_Thème Office</vt:lpstr>
      <vt:lpstr>12_Thème Office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MF</dc:creator>
  <cp:lastModifiedBy>TWS Editing</cp:lastModifiedBy>
  <cp:revision>84</cp:revision>
  <cp:lastPrinted>1601-01-01T00:00:00Z</cp:lastPrinted>
  <dcterms:created xsi:type="dcterms:W3CDTF">2014-12-18T20:53:22Z</dcterms:created>
  <dcterms:modified xsi:type="dcterms:W3CDTF">2023-10-02T09:18:25Z</dcterms:modified>
</cp:coreProperties>
</file>